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9" r:id="rId22"/>
    <p:sldId id="281" r:id="rId23"/>
    <p:sldId id="282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48" autoAdjust="0"/>
  </p:normalViewPr>
  <p:slideViewPr>
    <p:cSldViewPr snapToGrid="0">
      <p:cViewPr varScale="1">
        <p:scale>
          <a:sx n="58" d="100"/>
          <a:sy n="58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23E3-0E87-445D-B461-C58D908761F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0C9638-9F1B-4478-AD44-52EE3ADA2A60}">
      <dgm:prSet/>
      <dgm:spPr/>
      <dgm:t>
        <a:bodyPr/>
        <a:lstStyle/>
        <a:p>
          <a:r>
            <a:rPr lang="en-US"/>
            <a:t>Java has the ability to read and write files..</a:t>
          </a:r>
        </a:p>
      </dgm:t>
    </dgm:pt>
    <dgm:pt modelId="{F4EC5C67-90EE-4C32-B6C2-49754BA136D3}" type="parTrans" cxnId="{532BAD0C-F8B4-47C6-8C40-F59BC6A11C02}">
      <dgm:prSet/>
      <dgm:spPr/>
      <dgm:t>
        <a:bodyPr/>
        <a:lstStyle/>
        <a:p>
          <a:endParaRPr lang="en-US"/>
        </a:p>
      </dgm:t>
    </dgm:pt>
    <dgm:pt modelId="{6C6BA64F-90E5-4757-B26F-615F4E70E28E}" type="sibTrans" cxnId="{532BAD0C-F8B4-47C6-8C40-F59BC6A11C02}">
      <dgm:prSet/>
      <dgm:spPr/>
      <dgm:t>
        <a:bodyPr/>
        <a:lstStyle/>
        <a:p>
          <a:endParaRPr lang="en-US"/>
        </a:p>
      </dgm:t>
    </dgm:pt>
    <dgm:pt modelId="{61BDEF46-9C8D-4F3C-B233-00444EE1C2C9}">
      <dgm:prSet/>
      <dgm:spPr/>
      <dgm:t>
        <a:bodyPr/>
        <a:lstStyle/>
        <a:p>
          <a:r>
            <a:rPr lang="en-US" b="0" i="0"/>
            <a:t>Java is used for memory management. </a:t>
          </a:r>
          <a:endParaRPr lang="en-US"/>
        </a:p>
      </dgm:t>
    </dgm:pt>
    <dgm:pt modelId="{8371C4D0-0330-4006-BCB9-FF0559EC321B}" type="parTrans" cxnId="{1084368D-9368-4E61-8456-526914A12B68}">
      <dgm:prSet/>
      <dgm:spPr/>
      <dgm:t>
        <a:bodyPr/>
        <a:lstStyle/>
        <a:p>
          <a:endParaRPr lang="en-US"/>
        </a:p>
      </dgm:t>
    </dgm:pt>
    <dgm:pt modelId="{E2970D90-D843-4A91-8EF4-4FA4182EAC8E}" type="sibTrans" cxnId="{1084368D-9368-4E61-8456-526914A12B68}">
      <dgm:prSet/>
      <dgm:spPr/>
      <dgm:t>
        <a:bodyPr/>
        <a:lstStyle/>
        <a:p>
          <a:endParaRPr lang="en-US"/>
        </a:p>
      </dgm:t>
    </dgm:pt>
    <dgm:pt modelId="{4DB3033B-AD30-49B6-8CD0-851E851C2097}">
      <dgm:prSet/>
      <dgm:spPr/>
      <dgm:t>
        <a:bodyPr/>
        <a:lstStyle/>
        <a:p>
          <a:r>
            <a:rPr lang="en-US"/>
            <a:t>Java allows for a straightforward connection to databases.</a:t>
          </a:r>
        </a:p>
      </dgm:t>
    </dgm:pt>
    <dgm:pt modelId="{5C73BBD9-5268-42EE-B45E-26DEBEB7A2FD}" type="parTrans" cxnId="{EDEFABED-FFB3-44F1-8A1A-F04A3DFE2D5A}">
      <dgm:prSet/>
      <dgm:spPr/>
      <dgm:t>
        <a:bodyPr/>
        <a:lstStyle/>
        <a:p>
          <a:endParaRPr lang="en-US"/>
        </a:p>
      </dgm:t>
    </dgm:pt>
    <dgm:pt modelId="{E60ECB3F-FD88-436C-B1D2-F4FCEF892AEF}" type="sibTrans" cxnId="{EDEFABED-FFB3-44F1-8A1A-F04A3DFE2D5A}">
      <dgm:prSet/>
      <dgm:spPr/>
      <dgm:t>
        <a:bodyPr/>
        <a:lstStyle/>
        <a:p>
          <a:endParaRPr lang="en-US"/>
        </a:p>
      </dgm:t>
    </dgm:pt>
    <dgm:pt modelId="{1766FE2D-8AEC-4091-83E4-80459268C424}">
      <dgm:prSet/>
      <dgm:spPr/>
      <dgm:t>
        <a:bodyPr/>
        <a:lstStyle/>
        <a:p>
          <a:r>
            <a:rPr lang="en-US"/>
            <a:t>Java is one of the most used programming languages in the world.</a:t>
          </a:r>
        </a:p>
      </dgm:t>
    </dgm:pt>
    <dgm:pt modelId="{A2813D70-C581-4B04-828B-98F831068437}" type="parTrans" cxnId="{6D2FA733-0019-4F81-8D7C-5FB28B8F3439}">
      <dgm:prSet/>
      <dgm:spPr/>
      <dgm:t>
        <a:bodyPr/>
        <a:lstStyle/>
        <a:p>
          <a:endParaRPr lang="en-US"/>
        </a:p>
      </dgm:t>
    </dgm:pt>
    <dgm:pt modelId="{49BB7856-293E-4F29-9D59-D2184C261326}" type="sibTrans" cxnId="{6D2FA733-0019-4F81-8D7C-5FB28B8F3439}">
      <dgm:prSet/>
      <dgm:spPr/>
      <dgm:t>
        <a:bodyPr/>
        <a:lstStyle/>
        <a:p>
          <a:endParaRPr lang="en-US"/>
        </a:p>
      </dgm:t>
    </dgm:pt>
    <dgm:pt modelId="{BA8606E7-5A36-4F70-8705-86B4CB20B9DB}">
      <dgm:prSet/>
      <dgm:spPr/>
      <dgm:t>
        <a:bodyPr/>
        <a:lstStyle/>
        <a:p>
          <a:r>
            <a:rPr lang="en-US"/>
            <a:t>Java has excellent graphical user interface characteristics.</a:t>
          </a:r>
        </a:p>
      </dgm:t>
    </dgm:pt>
    <dgm:pt modelId="{23223FBD-FCB3-4140-81A6-557C34D4B550}" type="parTrans" cxnId="{B84A3C31-8BC1-44CC-A05C-A88E2FB6DAAF}">
      <dgm:prSet/>
      <dgm:spPr/>
      <dgm:t>
        <a:bodyPr/>
        <a:lstStyle/>
        <a:p>
          <a:endParaRPr lang="en-US"/>
        </a:p>
      </dgm:t>
    </dgm:pt>
    <dgm:pt modelId="{977B2B67-EB71-49D0-8A6D-5DDB3953D553}" type="sibTrans" cxnId="{B84A3C31-8BC1-44CC-A05C-A88E2FB6DAAF}">
      <dgm:prSet/>
      <dgm:spPr/>
      <dgm:t>
        <a:bodyPr/>
        <a:lstStyle/>
        <a:p>
          <a:endParaRPr lang="en-US"/>
        </a:p>
      </dgm:t>
    </dgm:pt>
    <dgm:pt modelId="{28402F9D-4E2A-440B-8A59-FC436F679115}" type="pres">
      <dgm:prSet presAssocID="{90D123E3-0E87-445D-B461-C58D908761FE}" presName="Name0" presStyleCnt="0">
        <dgm:presLayoutVars>
          <dgm:dir/>
          <dgm:animLvl val="lvl"/>
          <dgm:resizeHandles val="exact"/>
        </dgm:presLayoutVars>
      </dgm:prSet>
      <dgm:spPr/>
    </dgm:pt>
    <dgm:pt modelId="{80698F7A-35A7-47CD-99A3-5C92F0431FC2}" type="pres">
      <dgm:prSet presAssocID="{1766FE2D-8AEC-4091-83E4-80459268C424}" presName="linNode" presStyleCnt="0"/>
      <dgm:spPr/>
    </dgm:pt>
    <dgm:pt modelId="{3CD246DC-E83E-4640-9D08-5C41EC26079B}" type="pres">
      <dgm:prSet presAssocID="{1766FE2D-8AEC-4091-83E4-80459268C42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52A1A6C-0425-4801-9CA2-B385CF89F642}" type="pres">
      <dgm:prSet presAssocID="{49BB7856-293E-4F29-9D59-D2184C261326}" presName="sp" presStyleCnt="0"/>
      <dgm:spPr/>
    </dgm:pt>
    <dgm:pt modelId="{CAE93D70-5378-4130-B76D-C7DBA53595AD}" type="pres">
      <dgm:prSet presAssocID="{BA8606E7-5A36-4F70-8705-86B4CB20B9DB}" presName="linNode" presStyleCnt="0"/>
      <dgm:spPr/>
    </dgm:pt>
    <dgm:pt modelId="{C16E13BB-4A82-4C49-8CE9-F6BBDE7C68C8}" type="pres">
      <dgm:prSet presAssocID="{BA8606E7-5A36-4F70-8705-86B4CB20B9D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16D5275-AA7F-4B13-8329-7B504D232451}" type="pres">
      <dgm:prSet presAssocID="{977B2B67-EB71-49D0-8A6D-5DDB3953D553}" presName="sp" presStyleCnt="0"/>
      <dgm:spPr/>
    </dgm:pt>
    <dgm:pt modelId="{36B8266D-E621-4753-84FE-9BDAC9C7BEB8}" type="pres">
      <dgm:prSet presAssocID="{790C9638-9F1B-4478-AD44-52EE3ADA2A60}" presName="linNode" presStyleCnt="0"/>
      <dgm:spPr/>
    </dgm:pt>
    <dgm:pt modelId="{DDE01D68-7FA4-40A0-BD43-A6AA05048A1D}" type="pres">
      <dgm:prSet presAssocID="{790C9638-9F1B-4478-AD44-52EE3ADA2A6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B19050A-EB0C-4ADD-A4E1-BD2A1A284E1F}" type="pres">
      <dgm:prSet presAssocID="{6C6BA64F-90E5-4757-B26F-615F4E70E28E}" presName="sp" presStyleCnt="0"/>
      <dgm:spPr/>
    </dgm:pt>
    <dgm:pt modelId="{A4B79E8B-8CE5-4083-864B-66B22EDDE489}" type="pres">
      <dgm:prSet presAssocID="{61BDEF46-9C8D-4F3C-B233-00444EE1C2C9}" presName="linNode" presStyleCnt="0"/>
      <dgm:spPr/>
    </dgm:pt>
    <dgm:pt modelId="{0B4E5758-DDEE-4DF3-B975-F26C89B64CF8}" type="pres">
      <dgm:prSet presAssocID="{61BDEF46-9C8D-4F3C-B233-00444EE1C2C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7B0B9E9-DFE4-48EF-A135-6B97F21901F1}" type="pres">
      <dgm:prSet presAssocID="{E2970D90-D843-4A91-8EF4-4FA4182EAC8E}" presName="sp" presStyleCnt="0"/>
      <dgm:spPr/>
    </dgm:pt>
    <dgm:pt modelId="{F7F5753F-8295-4571-BBDD-97DC18CD7571}" type="pres">
      <dgm:prSet presAssocID="{4DB3033B-AD30-49B6-8CD0-851E851C2097}" presName="linNode" presStyleCnt="0"/>
      <dgm:spPr/>
    </dgm:pt>
    <dgm:pt modelId="{EDEDDC9C-6449-4173-949A-A5E187D9DFE9}" type="pres">
      <dgm:prSet presAssocID="{4DB3033B-AD30-49B6-8CD0-851E851C209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532BAD0C-F8B4-47C6-8C40-F59BC6A11C02}" srcId="{90D123E3-0E87-445D-B461-C58D908761FE}" destId="{790C9638-9F1B-4478-AD44-52EE3ADA2A60}" srcOrd="2" destOrd="0" parTransId="{F4EC5C67-90EE-4C32-B6C2-49754BA136D3}" sibTransId="{6C6BA64F-90E5-4757-B26F-615F4E70E28E}"/>
    <dgm:cxn modelId="{B84A3C31-8BC1-44CC-A05C-A88E2FB6DAAF}" srcId="{90D123E3-0E87-445D-B461-C58D908761FE}" destId="{BA8606E7-5A36-4F70-8705-86B4CB20B9DB}" srcOrd="1" destOrd="0" parTransId="{23223FBD-FCB3-4140-81A6-557C34D4B550}" sibTransId="{977B2B67-EB71-49D0-8A6D-5DDB3953D553}"/>
    <dgm:cxn modelId="{6D2FA733-0019-4F81-8D7C-5FB28B8F3439}" srcId="{90D123E3-0E87-445D-B461-C58D908761FE}" destId="{1766FE2D-8AEC-4091-83E4-80459268C424}" srcOrd="0" destOrd="0" parTransId="{A2813D70-C581-4B04-828B-98F831068437}" sibTransId="{49BB7856-293E-4F29-9D59-D2184C261326}"/>
    <dgm:cxn modelId="{5E960F37-D19D-4184-A5B9-EB09F312B1D4}" type="presOf" srcId="{90D123E3-0E87-445D-B461-C58D908761FE}" destId="{28402F9D-4E2A-440B-8A59-FC436F679115}" srcOrd="0" destOrd="0" presId="urn:microsoft.com/office/officeart/2005/8/layout/vList5"/>
    <dgm:cxn modelId="{1BCA6A44-DD81-48AD-B000-7EE569975EA0}" type="presOf" srcId="{4DB3033B-AD30-49B6-8CD0-851E851C2097}" destId="{EDEDDC9C-6449-4173-949A-A5E187D9DFE9}" srcOrd="0" destOrd="0" presId="urn:microsoft.com/office/officeart/2005/8/layout/vList5"/>
    <dgm:cxn modelId="{1084368D-9368-4E61-8456-526914A12B68}" srcId="{90D123E3-0E87-445D-B461-C58D908761FE}" destId="{61BDEF46-9C8D-4F3C-B233-00444EE1C2C9}" srcOrd="3" destOrd="0" parTransId="{8371C4D0-0330-4006-BCB9-FF0559EC321B}" sibTransId="{E2970D90-D843-4A91-8EF4-4FA4182EAC8E}"/>
    <dgm:cxn modelId="{B7E443C4-5814-496A-986E-A5FDC00D27B5}" type="presOf" srcId="{1766FE2D-8AEC-4091-83E4-80459268C424}" destId="{3CD246DC-E83E-4640-9D08-5C41EC26079B}" srcOrd="0" destOrd="0" presId="urn:microsoft.com/office/officeart/2005/8/layout/vList5"/>
    <dgm:cxn modelId="{EDEFABED-FFB3-44F1-8A1A-F04A3DFE2D5A}" srcId="{90D123E3-0E87-445D-B461-C58D908761FE}" destId="{4DB3033B-AD30-49B6-8CD0-851E851C2097}" srcOrd="4" destOrd="0" parTransId="{5C73BBD9-5268-42EE-B45E-26DEBEB7A2FD}" sibTransId="{E60ECB3F-FD88-436C-B1D2-F4FCEF892AEF}"/>
    <dgm:cxn modelId="{6111EDED-8020-4826-A303-C51721FE448B}" type="presOf" srcId="{61BDEF46-9C8D-4F3C-B233-00444EE1C2C9}" destId="{0B4E5758-DDEE-4DF3-B975-F26C89B64CF8}" srcOrd="0" destOrd="0" presId="urn:microsoft.com/office/officeart/2005/8/layout/vList5"/>
    <dgm:cxn modelId="{FE30B9F1-2986-4390-A29C-F925DF530006}" type="presOf" srcId="{BA8606E7-5A36-4F70-8705-86B4CB20B9DB}" destId="{C16E13BB-4A82-4C49-8CE9-F6BBDE7C68C8}" srcOrd="0" destOrd="0" presId="urn:microsoft.com/office/officeart/2005/8/layout/vList5"/>
    <dgm:cxn modelId="{7590B9FF-A7A1-49C7-827B-720FAEE2F73D}" type="presOf" srcId="{790C9638-9F1B-4478-AD44-52EE3ADA2A60}" destId="{DDE01D68-7FA4-40A0-BD43-A6AA05048A1D}" srcOrd="0" destOrd="0" presId="urn:microsoft.com/office/officeart/2005/8/layout/vList5"/>
    <dgm:cxn modelId="{F791DE9B-0882-4111-8011-F0BC380BA6B9}" type="presParOf" srcId="{28402F9D-4E2A-440B-8A59-FC436F679115}" destId="{80698F7A-35A7-47CD-99A3-5C92F0431FC2}" srcOrd="0" destOrd="0" presId="urn:microsoft.com/office/officeart/2005/8/layout/vList5"/>
    <dgm:cxn modelId="{B6DE8389-0E75-41DC-8B45-0C64B7711DE4}" type="presParOf" srcId="{80698F7A-35A7-47CD-99A3-5C92F0431FC2}" destId="{3CD246DC-E83E-4640-9D08-5C41EC26079B}" srcOrd="0" destOrd="0" presId="urn:microsoft.com/office/officeart/2005/8/layout/vList5"/>
    <dgm:cxn modelId="{7358146D-7FE3-4306-8DDA-3CEA8CCBE3F3}" type="presParOf" srcId="{28402F9D-4E2A-440B-8A59-FC436F679115}" destId="{A52A1A6C-0425-4801-9CA2-B385CF89F642}" srcOrd="1" destOrd="0" presId="urn:microsoft.com/office/officeart/2005/8/layout/vList5"/>
    <dgm:cxn modelId="{69156CDF-4E24-40E6-A8A7-4AE74CAF978A}" type="presParOf" srcId="{28402F9D-4E2A-440B-8A59-FC436F679115}" destId="{CAE93D70-5378-4130-B76D-C7DBA53595AD}" srcOrd="2" destOrd="0" presId="urn:microsoft.com/office/officeart/2005/8/layout/vList5"/>
    <dgm:cxn modelId="{FEF3837A-2090-4783-AC7C-ADC63753DE84}" type="presParOf" srcId="{CAE93D70-5378-4130-B76D-C7DBA53595AD}" destId="{C16E13BB-4A82-4C49-8CE9-F6BBDE7C68C8}" srcOrd="0" destOrd="0" presId="urn:microsoft.com/office/officeart/2005/8/layout/vList5"/>
    <dgm:cxn modelId="{A441A154-8EAA-49DC-AEFD-6F0F720FFAE3}" type="presParOf" srcId="{28402F9D-4E2A-440B-8A59-FC436F679115}" destId="{616D5275-AA7F-4B13-8329-7B504D232451}" srcOrd="3" destOrd="0" presId="urn:microsoft.com/office/officeart/2005/8/layout/vList5"/>
    <dgm:cxn modelId="{894C52E2-9F07-459C-974A-187F341B2F5F}" type="presParOf" srcId="{28402F9D-4E2A-440B-8A59-FC436F679115}" destId="{36B8266D-E621-4753-84FE-9BDAC9C7BEB8}" srcOrd="4" destOrd="0" presId="urn:microsoft.com/office/officeart/2005/8/layout/vList5"/>
    <dgm:cxn modelId="{23BEE826-86B1-4319-9513-FF1F4ADCE776}" type="presParOf" srcId="{36B8266D-E621-4753-84FE-9BDAC9C7BEB8}" destId="{DDE01D68-7FA4-40A0-BD43-A6AA05048A1D}" srcOrd="0" destOrd="0" presId="urn:microsoft.com/office/officeart/2005/8/layout/vList5"/>
    <dgm:cxn modelId="{6A4BEFE2-F606-44CB-A735-8D73611D5364}" type="presParOf" srcId="{28402F9D-4E2A-440B-8A59-FC436F679115}" destId="{5B19050A-EB0C-4ADD-A4E1-BD2A1A284E1F}" srcOrd="5" destOrd="0" presId="urn:microsoft.com/office/officeart/2005/8/layout/vList5"/>
    <dgm:cxn modelId="{11A2B434-EFEF-448C-8DF4-BE6260CA593F}" type="presParOf" srcId="{28402F9D-4E2A-440B-8A59-FC436F679115}" destId="{A4B79E8B-8CE5-4083-864B-66B22EDDE489}" srcOrd="6" destOrd="0" presId="urn:microsoft.com/office/officeart/2005/8/layout/vList5"/>
    <dgm:cxn modelId="{7171C216-B362-417C-BFFC-97EC3E4F6006}" type="presParOf" srcId="{A4B79E8B-8CE5-4083-864B-66B22EDDE489}" destId="{0B4E5758-DDEE-4DF3-B975-F26C89B64CF8}" srcOrd="0" destOrd="0" presId="urn:microsoft.com/office/officeart/2005/8/layout/vList5"/>
    <dgm:cxn modelId="{170F3DF0-EDD8-4DB2-9553-940B0F4B3523}" type="presParOf" srcId="{28402F9D-4E2A-440B-8A59-FC436F679115}" destId="{F7B0B9E9-DFE4-48EF-A135-6B97F21901F1}" srcOrd="7" destOrd="0" presId="urn:microsoft.com/office/officeart/2005/8/layout/vList5"/>
    <dgm:cxn modelId="{1E1D9C3E-FB61-4077-B13E-560A669FE40F}" type="presParOf" srcId="{28402F9D-4E2A-440B-8A59-FC436F679115}" destId="{F7F5753F-8295-4571-BBDD-97DC18CD7571}" srcOrd="8" destOrd="0" presId="urn:microsoft.com/office/officeart/2005/8/layout/vList5"/>
    <dgm:cxn modelId="{B5CF4D25-AD0C-4B1C-96C7-9448093BC906}" type="presParOf" srcId="{F7F5753F-8295-4571-BBDD-97DC18CD7571}" destId="{EDEDDC9C-6449-4173-949A-A5E187D9DF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46D52-E228-4763-9FD9-70A32B2CD0B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D6B140-824F-40F8-92CF-90E60CC40C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 is essential for saving time.</a:t>
          </a:r>
        </a:p>
      </dgm:t>
    </dgm:pt>
    <dgm:pt modelId="{CEF7CD2A-54B7-4549-A272-545E6DD5EE50}" type="parTrans" cxnId="{A7D2E3B1-E19D-41A0-A007-EBD9A470D178}">
      <dgm:prSet/>
      <dgm:spPr/>
      <dgm:t>
        <a:bodyPr/>
        <a:lstStyle/>
        <a:p>
          <a:endParaRPr lang="en-US"/>
        </a:p>
      </dgm:t>
    </dgm:pt>
    <dgm:pt modelId="{A7AE8007-D977-42FC-8553-F557CE49E283}" type="sibTrans" cxnId="{A7D2E3B1-E19D-41A0-A007-EBD9A470D1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C9A19E-F2A5-4A9D-9728-F804D4D520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design documents are available to the customer.</a:t>
          </a:r>
        </a:p>
      </dgm:t>
    </dgm:pt>
    <dgm:pt modelId="{0EAB04B0-D2B8-4D07-AEEF-84C7C2127DD6}" type="parTrans" cxnId="{63351460-1C3A-4F97-B5C4-0EF152273820}">
      <dgm:prSet/>
      <dgm:spPr/>
      <dgm:t>
        <a:bodyPr/>
        <a:lstStyle/>
        <a:p>
          <a:endParaRPr lang="en-US"/>
        </a:p>
      </dgm:t>
    </dgm:pt>
    <dgm:pt modelId="{664DE1BE-9DDE-4694-BF14-1F8BE87992E9}" type="sibTrans" cxnId="{63351460-1C3A-4F97-B5C4-0EF1522738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7D53CD-9A51-4A06-B934-2E41D4B6C9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Wireframe diagram provides us with a goal to pursue.</a:t>
          </a:r>
        </a:p>
      </dgm:t>
    </dgm:pt>
    <dgm:pt modelId="{68D29F34-DFE3-433E-9671-B494E4D677DA}" type="parTrans" cxnId="{76A4F559-8D1E-4359-9F07-967485E4DCB3}">
      <dgm:prSet/>
      <dgm:spPr/>
      <dgm:t>
        <a:bodyPr/>
        <a:lstStyle/>
        <a:p>
          <a:endParaRPr lang="en-US"/>
        </a:p>
      </dgm:t>
    </dgm:pt>
    <dgm:pt modelId="{C3F01DEE-D9C1-4FF5-ACAB-37912EE14F8C}" type="sibTrans" cxnId="{76A4F559-8D1E-4359-9F07-967485E4DCB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5269A8-033E-45CF-82EE-DF62EA3146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</a:t>
          </a:r>
        </a:p>
      </dgm:t>
    </dgm:pt>
    <dgm:pt modelId="{BCB7B1AC-8816-49FC-B7E5-AEF6097F8BDE}" type="parTrans" cxnId="{0501EA82-901C-4E42-A1E6-94590D69384B}">
      <dgm:prSet/>
      <dgm:spPr/>
      <dgm:t>
        <a:bodyPr/>
        <a:lstStyle/>
        <a:p>
          <a:endParaRPr lang="en-US"/>
        </a:p>
      </dgm:t>
    </dgm:pt>
    <dgm:pt modelId="{582D064C-A3E0-48DC-946A-71C102312F9A}" type="sibTrans" cxnId="{0501EA82-901C-4E42-A1E6-94590D69384B}">
      <dgm:prSet/>
      <dgm:spPr/>
      <dgm:t>
        <a:bodyPr/>
        <a:lstStyle/>
        <a:p>
          <a:endParaRPr lang="en-US"/>
        </a:p>
      </dgm:t>
    </dgm:pt>
    <dgm:pt modelId="{21909319-2D40-47C3-B0EB-8B1D35620598}" type="pres">
      <dgm:prSet presAssocID="{24846D52-E228-4763-9FD9-70A32B2CD0BA}" presName="root" presStyleCnt="0">
        <dgm:presLayoutVars>
          <dgm:dir/>
          <dgm:resizeHandles val="exact"/>
        </dgm:presLayoutVars>
      </dgm:prSet>
      <dgm:spPr/>
    </dgm:pt>
    <dgm:pt modelId="{2D1BB3CE-C617-4E21-AAF9-AF818180C7AF}" type="pres">
      <dgm:prSet presAssocID="{24846D52-E228-4763-9FD9-70A32B2CD0BA}" presName="container" presStyleCnt="0">
        <dgm:presLayoutVars>
          <dgm:dir/>
          <dgm:resizeHandles val="exact"/>
        </dgm:presLayoutVars>
      </dgm:prSet>
      <dgm:spPr/>
    </dgm:pt>
    <dgm:pt modelId="{6C9223AA-C219-4A83-BC3B-E1B8938E70B1}" type="pres">
      <dgm:prSet presAssocID="{54D6B140-824F-40F8-92CF-90E60CC40CCA}" presName="compNode" presStyleCnt="0"/>
      <dgm:spPr/>
    </dgm:pt>
    <dgm:pt modelId="{FA9BB13C-0DCF-4383-9BFC-3D34EFDB3B78}" type="pres">
      <dgm:prSet presAssocID="{54D6B140-824F-40F8-92CF-90E60CC40CCA}" presName="iconBgRect" presStyleLbl="bgShp" presStyleIdx="0" presStyleCnt="4"/>
      <dgm:spPr/>
    </dgm:pt>
    <dgm:pt modelId="{15677D13-D0DC-4066-8713-12573ADFCA7A}" type="pres">
      <dgm:prSet presAssocID="{54D6B140-824F-40F8-92CF-90E60CC40C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84ABD19-0D40-4329-B96E-66A726A1C594}" type="pres">
      <dgm:prSet presAssocID="{54D6B140-824F-40F8-92CF-90E60CC40CCA}" presName="spaceRect" presStyleCnt="0"/>
      <dgm:spPr/>
    </dgm:pt>
    <dgm:pt modelId="{A695440E-3633-4E82-A821-F7C400B0F181}" type="pres">
      <dgm:prSet presAssocID="{54D6B140-824F-40F8-92CF-90E60CC40CCA}" presName="textRect" presStyleLbl="revTx" presStyleIdx="0" presStyleCnt="4">
        <dgm:presLayoutVars>
          <dgm:chMax val="1"/>
          <dgm:chPref val="1"/>
        </dgm:presLayoutVars>
      </dgm:prSet>
      <dgm:spPr/>
    </dgm:pt>
    <dgm:pt modelId="{1A61B419-1589-43D8-85DC-97A70F9072AA}" type="pres">
      <dgm:prSet presAssocID="{A7AE8007-D977-42FC-8553-F557CE49E283}" presName="sibTrans" presStyleLbl="sibTrans2D1" presStyleIdx="0" presStyleCnt="0"/>
      <dgm:spPr/>
    </dgm:pt>
    <dgm:pt modelId="{0CF68BA6-3B61-4050-A3DD-EE1D2993232B}" type="pres">
      <dgm:prSet presAssocID="{E6C9A19E-F2A5-4A9D-9728-F804D4D52032}" presName="compNode" presStyleCnt="0"/>
      <dgm:spPr/>
    </dgm:pt>
    <dgm:pt modelId="{8E72703C-0C5A-414D-99C4-E1DFAEE26B0A}" type="pres">
      <dgm:prSet presAssocID="{E6C9A19E-F2A5-4A9D-9728-F804D4D52032}" presName="iconBgRect" presStyleLbl="bgShp" presStyleIdx="1" presStyleCnt="4"/>
      <dgm:spPr/>
    </dgm:pt>
    <dgm:pt modelId="{3F2355B8-7C57-4479-9A2F-AFFF58ABED7A}" type="pres">
      <dgm:prSet presAssocID="{E6C9A19E-F2A5-4A9D-9728-F804D4D520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057728B-3DD5-4650-8C01-B056A55E570B}" type="pres">
      <dgm:prSet presAssocID="{E6C9A19E-F2A5-4A9D-9728-F804D4D52032}" presName="spaceRect" presStyleCnt="0"/>
      <dgm:spPr/>
    </dgm:pt>
    <dgm:pt modelId="{9BBCACD3-5DDB-4DFA-BFC4-A1B30217ED3A}" type="pres">
      <dgm:prSet presAssocID="{E6C9A19E-F2A5-4A9D-9728-F804D4D52032}" presName="textRect" presStyleLbl="revTx" presStyleIdx="1" presStyleCnt="4">
        <dgm:presLayoutVars>
          <dgm:chMax val="1"/>
          <dgm:chPref val="1"/>
        </dgm:presLayoutVars>
      </dgm:prSet>
      <dgm:spPr/>
    </dgm:pt>
    <dgm:pt modelId="{32196ABF-C353-48ED-9514-E0E8292CFD7B}" type="pres">
      <dgm:prSet presAssocID="{664DE1BE-9DDE-4694-BF14-1F8BE87992E9}" presName="sibTrans" presStyleLbl="sibTrans2D1" presStyleIdx="0" presStyleCnt="0"/>
      <dgm:spPr/>
    </dgm:pt>
    <dgm:pt modelId="{183D1284-9264-4703-9EFF-EA93FFE86F92}" type="pres">
      <dgm:prSet presAssocID="{7B7D53CD-9A51-4A06-B934-2E41D4B6C993}" presName="compNode" presStyleCnt="0"/>
      <dgm:spPr/>
    </dgm:pt>
    <dgm:pt modelId="{2EC5F709-31D9-4D10-9214-A9DA402CB298}" type="pres">
      <dgm:prSet presAssocID="{7B7D53CD-9A51-4A06-B934-2E41D4B6C993}" presName="iconBgRect" presStyleLbl="bgShp" presStyleIdx="2" presStyleCnt="4"/>
      <dgm:spPr/>
    </dgm:pt>
    <dgm:pt modelId="{3BF98BEC-5364-4420-A603-FC1636B3F5F9}" type="pres">
      <dgm:prSet presAssocID="{7B7D53CD-9A51-4A06-B934-2E41D4B6C9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5C67E080-AABC-407D-83C9-7E440A60BC22}" type="pres">
      <dgm:prSet presAssocID="{7B7D53CD-9A51-4A06-B934-2E41D4B6C993}" presName="spaceRect" presStyleCnt="0"/>
      <dgm:spPr/>
    </dgm:pt>
    <dgm:pt modelId="{22FEAAB7-D111-4B02-9574-8D0A7E9D3F2B}" type="pres">
      <dgm:prSet presAssocID="{7B7D53CD-9A51-4A06-B934-2E41D4B6C993}" presName="textRect" presStyleLbl="revTx" presStyleIdx="2" presStyleCnt="4">
        <dgm:presLayoutVars>
          <dgm:chMax val="1"/>
          <dgm:chPref val="1"/>
        </dgm:presLayoutVars>
      </dgm:prSet>
      <dgm:spPr/>
    </dgm:pt>
    <dgm:pt modelId="{6F385D54-97E6-4A00-BF20-D2C5E0A38623}" type="pres">
      <dgm:prSet presAssocID="{C3F01DEE-D9C1-4FF5-ACAB-37912EE14F8C}" presName="sibTrans" presStyleLbl="sibTrans2D1" presStyleIdx="0" presStyleCnt="0"/>
      <dgm:spPr/>
    </dgm:pt>
    <dgm:pt modelId="{1E23DADC-BBA7-4D77-AD3D-FCE63033120C}" type="pres">
      <dgm:prSet presAssocID="{D15269A8-033E-45CF-82EE-DF62EA314626}" presName="compNode" presStyleCnt="0"/>
      <dgm:spPr/>
    </dgm:pt>
    <dgm:pt modelId="{C125609E-0BAA-4F0A-8A1C-A9031B56BC73}" type="pres">
      <dgm:prSet presAssocID="{D15269A8-033E-45CF-82EE-DF62EA314626}" presName="iconBgRect" presStyleLbl="bgShp" presStyleIdx="3" presStyleCnt="4"/>
      <dgm:spPr/>
    </dgm:pt>
    <dgm:pt modelId="{5E3C5EBE-3DEC-4680-B3E2-2191C87E1058}" type="pres">
      <dgm:prSet presAssocID="{D15269A8-033E-45CF-82EE-DF62EA3146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AB288CE-4538-4524-9169-D3B4CF6C98BB}" type="pres">
      <dgm:prSet presAssocID="{D15269A8-033E-45CF-82EE-DF62EA314626}" presName="spaceRect" presStyleCnt="0"/>
      <dgm:spPr/>
    </dgm:pt>
    <dgm:pt modelId="{A495D6EB-DDF4-4B67-AB1B-64799935A073}" type="pres">
      <dgm:prSet presAssocID="{D15269A8-033E-45CF-82EE-DF62EA3146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47B003-999D-4981-8BB2-44BEED3AA18D}" type="presOf" srcId="{A7AE8007-D977-42FC-8553-F557CE49E283}" destId="{1A61B419-1589-43D8-85DC-97A70F9072AA}" srcOrd="0" destOrd="0" presId="urn:microsoft.com/office/officeart/2018/2/layout/IconCircleList"/>
    <dgm:cxn modelId="{0E8F3D38-BC7A-4776-82B6-6506B1D40192}" type="presOf" srcId="{664DE1BE-9DDE-4694-BF14-1F8BE87992E9}" destId="{32196ABF-C353-48ED-9514-E0E8292CFD7B}" srcOrd="0" destOrd="0" presId="urn:microsoft.com/office/officeart/2018/2/layout/IconCircleList"/>
    <dgm:cxn modelId="{63351460-1C3A-4F97-B5C4-0EF152273820}" srcId="{24846D52-E228-4763-9FD9-70A32B2CD0BA}" destId="{E6C9A19E-F2A5-4A9D-9728-F804D4D52032}" srcOrd="1" destOrd="0" parTransId="{0EAB04B0-D2B8-4D07-AEEF-84C7C2127DD6}" sibTransId="{664DE1BE-9DDE-4694-BF14-1F8BE87992E9}"/>
    <dgm:cxn modelId="{91FAF043-30C2-4492-A8B3-772D69C9DD52}" type="presOf" srcId="{54D6B140-824F-40F8-92CF-90E60CC40CCA}" destId="{A695440E-3633-4E82-A821-F7C400B0F181}" srcOrd="0" destOrd="0" presId="urn:microsoft.com/office/officeart/2018/2/layout/IconCircleList"/>
    <dgm:cxn modelId="{E35F3D72-2A70-4D87-9C7A-505E5DD094F3}" type="presOf" srcId="{D15269A8-033E-45CF-82EE-DF62EA314626}" destId="{A495D6EB-DDF4-4B67-AB1B-64799935A073}" srcOrd="0" destOrd="0" presId="urn:microsoft.com/office/officeart/2018/2/layout/IconCircleList"/>
    <dgm:cxn modelId="{76A4F559-8D1E-4359-9F07-967485E4DCB3}" srcId="{24846D52-E228-4763-9FD9-70A32B2CD0BA}" destId="{7B7D53CD-9A51-4A06-B934-2E41D4B6C993}" srcOrd="2" destOrd="0" parTransId="{68D29F34-DFE3-433E-9671-B494E4D677DA}" sibTransId="{C3F01DEE-D9C1-4FF5-ACAB-37912EE14F8C}"/>
    <dgm:cxn modelId="{0501EA82-901C-4E42-A1E6-94590D69384B}" srcId="{24846D52-E228-4763-9FD9-70A32B2CD0BA}" destId="{D15269A8-033E-45CF-82EE-DF62EA314626}" srcOrd="3" destOrd="0" parTransId="{BCB7B1AC-8816-49FC-B7E5-AEF6097F8BDE}" sibTransId="{582D064C-A3E0-48DC-946A-71C102312F9A}"/>
    <dgm:cxn modelId="{2B2EC5B0-76E5-48A0-815F-625AF6BDE6B0}" type="presOf" srcId="{7B7D53CD-9A51-4A06-B934-2E41D4B6C993}" destId="{22FEAAB7-D111-4B02-9574-8D0A7E9D3F2B}" srcOrd="0" destOrd="0" presId="urn:microsoft.com/office/officeart/2018/2/layout/IconCircleList"/>
    <dgm:cxn modelId="{A7D2E3B1-E19D-41A0-A007-EBD9A470D178}" srcId="{24846D52-E228-4763-9FD9-70A32B2CD0BA}" destId="{54D6B140-824F-40F8-92CF-90E60CC40CCA}" srcOrd="0" destOrd="0" parTransId="{CEF7CD2A-54B7-4549-A272-545E6DD5EE50}" sibTransId="{A7AE8007-D977-42FC-8553-F557CE49E283}"/>
    <dgm:cxn modelId="{68768EED-D220-422C-A121-BD9E3F74607C}" type="presOf" srcId="{C3F01DEE-D9C1-4FF5-ACAB-37912EE14F8C}" destId="{6F385D54-97E6-4A00-BF20-D2C5E0A38623}" srcOrd="0" destOrd="0" presId="urn:microsoft.com/office/officeart/2018/2/layout/IconCircleList"/>
    <dgm:cxn modelId="{5FC385F5-4501-4B4C-AC18-54742C578687}" type="presOf" srcId="{24846D52-E228-4763-9FD9-70A32B2CD0BA}" destId="{21909319-2D40-47C3-B0EB-8B1D35620598}" srcOrd="0" destOrd="0" presId="urn:microsoft.com/office/officeart/2018/2/layout/IconCircleList"/>
    <dgm:cxn modelId="{9F74B1FD-1AF0-4BD4-B736-8EF5698C002C}" type="presOf" srcId="{E6C9A19E-F2A5-4A9D-9728-F804D4D52032}" destId="{9BBCACD3-5DDB-4DFA-BFC4-A1B30217ED3A}" srcOrd="0" destOrd="0" presId="urn:microsoft.com/office/officeart/2018/2/layout/IconCircleList"/>
    <dgm:cxn modelId="{EB2E01A9-ABAE-4DAB-8952-882007C7E274}" type="presParOf" srcId="{21909319-2D40-47C3-B0EB-8B1D35620598}" destId="{2D1BB3CE-C617-4E21-AAF9-AF818180C7AF}" srcOrd="0" destOrd="0" presId="urn:microsoft.com/office/officeart/2018/2/layout/IconCircleList"/>
    <dgm:cxn modelId="{A24233A9-12AE-4C69-826C-9A5BB0EF6E7F}" type="presParOf" srcId="{2D1BB3CE-C617-4E21-AAF9-AF818180C7AF}" destId="{6C9223AA-C219-4A83-BC3B-E1B8938E70B1}" srcOrd="0" destOrd="0" presId="urn:microsoft.com/office/officeart/2018/2/layout/IconCircleList"/>
    <dgm:cxn modelId="{189996FC-3584-41E2-8A03-22F48BAFC67E}" type="presParOf" srcId="{6C9223AA-C219-4A83-BC3B-E1B8938E70B1}" destId="{FA9BB13C-0DCF-4383-9BFC-3D34EFDB3B78}" srcOrd="0" destOrd="0" presId="urn:microsoft.com/office/officeart/2018/2/layout/IconCircleList"/>
    <dgm:cxn modelId="{16F2D389-CF88-41F8-A439-4FDD63C1AA5C}" type="presParOf" srcId="{6C9223AA-C219-4A83-BC3B-E1B8938E70B1}" destId="{15677D13-D0DC-4066-8713-12573ADFCA7A}" srcOrd="1" destOrd="0" presId="urn:microsoft.com/office/officeart/2018/2/layout/IconCircleList"/>
    <dgm:cxn modelId="{D65263E7-2955-4C70-84BE-5EEC9DB828F3}" type="presParOf" srcId="{6C9223AA-C219-4A83-BC3B-E1B8938E70B1}" destId="{284ABD19-0D40-4329-B96E-66A726A1C594}" srcOrd="2" destOrd="0" presId="urn:microsoft.com/office/officeart/2018/2/layout/IconCircleList"/>
    <dgm:cxn modelId="{77DC28FB-0F27-4F85-AAC8-00AB186D05D2}" type="presParOf" srcId="{6C9223AA-C219-4A83-BC3B-E1B8938E70B1}" destId="{A695440E-3633-4E82-A821-F7C400B0F181}" srcOrd="3" destOrd="0" presId="urn:microsoft.com/office/officeart/2018/2/layout/IconCircleList"/>
    <dgm:cxn modelId="{30FA694C-0963-49CB-A51B-863C613DDE8B}" type="presParOf" srcId="{2D1BB3CE-C617-4E21-AAF9-AF818180C7AF}" destId="{1A61B419-1589-43D8-85DC-97A70F9072AA}" srcOrd="1" destOrd="0" presId="urn:microsoft.com/office/officeart/2018/2/layout/IconCircleList"/>
    <dgm:cxn modelId="{AC2C4116-FBC7-4A5F-AE7F-BB9223863A80}" type="presParOf" srcId="{2D1BB3CE-C617-4E21-AAF9-AF818180C7AF}" destId="{0CF68BA6-3B61-4050-A3DD-EE1D2993232B}" srcOrd="2" destOrd="0" presId="urn:microsoft.com/office/officeart/2018/2/layout/IconCircleList"/>
    <dgm:cxn modelId="{BF96B071-6BB6-469C-855A-3FFF01FDCEC5}" type="presParOf" srcId="{0CF68BA6-3B61-4050-A3DD-EE1D2993232B}" destId="{8E72703C-0C5A-414D-99C4-E1DFAEE26B0A}" srcOrd="0" destOrd="0" presId="urn:microsoft.com/office/officeart/2018/2/layout/IconCircleList"/>
    <dgm:cxn modelId="{69CBA16D-A343-434F-8C80-F00763439A90}" type="presParOf" srcId="{0CF68BA6-3B61-4050-A3DD-EE1D2993232B}" destId="{3F2355B8-7C57-4479-9A2F-AFFF58ABED7A}" srcOrd="1" destOrd="0" presId="urn:microsoft.com/office/officeart/2018/2/layout/IconCircleList"/>
    <dgm:cxn modelId="{0BBDEE52-513E-4F45-AD30-5FD78CD5426D}" type="presParOf" srcId="{0CF68BA6-3B61-4050-A3DD-EE1D2993232B}" destId="{6057728B-3DD5-4650-8C01-B056A55E570B}" srcOrd="2" destOrd="0" presId="urn:microsoft.com/office/officeart/2018/2/layout/IconCircleList"/>
    <dgm:cxn modelId="{22457FB9-9D48-476D-875C-844F0BE8D532}" type="presParOf" srcId="{0CF68BA6-3B61-4050-A3DD-EE1D2993232B}" destId="{9BBCACD3-5DDB-4DFA-BFC4-A1B30217ED3A}" srcOrd="3" destOrd="0" presId="urn:microsoft.com/office/officeart/2018/2/layout/IconCircleList"/>
    <dgm:cxn modelId="{DD63DD2C-6614-4F7E-A3D5-B670A39A1933}" type="presParOf" srcId="{2D1BB3CE-C617-4E21-AAF9-AF818180C7AF}" destId="{32196ABF-C353-48ED-9514-E0E8292CFD7B}" srcOrd="3" destOrd="0" presId="urn:microsoft.com/office/officeart/2018/2/layout/IconCircleList"/>
    <dgm:cxn modelId="{4F62422B-C3AA-412A-A38D-5CB80873AAE1}" type="presParOf" srcId="{2D1BB3CE-C617-4E21-AAF9-AF818180C7AF}" destId="{183D1284-9264-4703-9EFF-EA93FFE86F92}" srcOrd="4" destOrd="0" presId="urn:microsoft.com/office/officeart/2018/2/layout/IconCircleList"/>
    <dgm:cxn modelId="{F98F3CF5-2739-4761-8F06-9ABD775889BF}" type="presParOf" srcId="{183D1284-9264-4703-9EFF-EA93FFE86F92}" destId="{2EC5F709-31D9-4D10-9214-A9DA402CB298}" srcOrd="0" destOrd="0" presId="urn:microsoft.com/office/officeart/2018/2/layout/IconCircleList"/>
    <dgm:cxn modelId="{31BB32F0-35AF-4DCE-95BB-8939E276D90D}" type="presParOf" srcId="{183D1284-9264-4703-9EFF-EA93FFE86F92}" destId="{3BF98BEC-5364-4420-A603-FC1636B3F5F9}" srcOrd="1" destOrd="0" presId="urn:microsoft.com/office/officeart/2018/2/layout/IconCircleList"/>
    <dgm:cxn modelId="{DBD5F4BE-BF70-4663-9245-7E156742D57D}" type="presParOf" srcId="{183D1284-9264-4703-9EFF-EA93FFE86F92}" destId="{5C67E080-AABC-407D-83C9-7E440A60BC22}" srcOrd="2" destOrd="0" presId="urn:microsoft.com/office/officeart/2018/2/layout/IconCircleList"/>
    <dgm:cxn modelId="{54FED6E7-661A-45DD-A345-0F23D2B48D41}" type="presParOf" srcId="{183D1284-9264-4703-9EFF-EA93FFE86F92}" destId="{22FEAAB7-D111-4B02-9574-8D0A7E9D3F2B}" srcOrd="3" destOrd="0" presId="urn:microsoft.com/office/officeart/2018/2/layout/IconCircleList"/>
    <dgm:cxn modelId="{89F22D05-D5B2-43AB-9440-06937717D172}" type="presParOf" srcId="{2D1BB3CE-C617-4E21-AAF9-AF818180C7AF}" destId="{6F385D54-97E6-4A00-BF20-D2C5E0A38623}" srcOrd="5" destOrd="0" presId="urn:microsoft.com/office/officeart/2018/2/layout/IconCircleList"/>
    <dgm:cxn modelId="{75A45699-B750-4621-B295-4239D783D995}" type="presParOf" srcId="{2D1BB3CE-C617-4E21-AAF9-AF818180C7AF}" destId="{1E23DADC-BBA7-4D77-AD3D-FCE63033120C}" srcOrd="6" destOrd="0" presId="urn:microsoft.com/office/officeart/2018/2/layout/IconCircleList"/>
    <dgm:cxn modelId="{80E194CE-6A51-4A75-B552-4E7405B1ACB7}" type="presParOf" srcId="{1E23DADC-BBA7-4D77-AD3D-FCE63033120C}" destId="{C125609E-0BAA-4F0A-8A1C-A9031B56BC73}" srcOrd="0" destOrd="0" presId="urn:microsoft.com/office/officeart/2018/2/layout/IconCircleList"/>
    <dgm:cxn modelId="{55FFF4C3-DA29-454D-8ED7-DA772605B92D}" type="presParOf" srcId="{1E23DADC-BBA7-4D77-AD3D-FCE63033120C}" destId="{5E3C5EBE-3DEC-4680-B3E2-2191C87E1058}" srcOrd="1" destOrd="0" presId="urn:microsoft.com/office/officeart/2018/2/layout/IconCircleList"/>
    <dgm:cxn modelId="{D8A4947F-7933-4A8A-9D99-765B2A9A985C}" type="presParOf" srcId="{1E23DADC-BBA7-4D77-AD3D-FCE63033120C}" destId="{7AB288CE-4538-4524-9169-D3B4CF6C98BB}" srcOrd="2" destOrd="0" presId="urn:microsoft.com/office/officeart/2018/2/layout/IconCircleList"/>
    <dgm:cxn modelId="{A2CAC2B6-E300-40A8-B19A-CC350301A83B}" type="presParOf" srcId="{1E23DADC-BBA7-4D77-AD3D-FCE63033120C}" destId="{A495D6EB-DDF4-4B67-AB1B-64799935A0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E6E8C7-5DDC-467F-BFD3-7301E656E8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B8AE3-270B-4592-8211-55626894E47E}">
      <dgm:prSet/>
      <dgm:spPr/>
      <dgm:t>
        <a:bodyPr/>
        <a:lstStyle/>
        <a:p>
          <a:r>
            <a:rPr lang="en-US"/>
            <a:t>Create a class in Java with appropriate methods.</a:t>
          </a:r>
        </a:p>
      </dgm:t>
    </dgm:pt>
    <dgm:pt modelId="{FA64060A-52D6-4040-8EB9-EC86A628EE74}" type="parTrans" cxnId="{E3FFB3AC-F3DE-4FE2-BDDD-86473C00F3AB}">
      <dgm:prSet/>
      <dgm:spPr/>
      <dgm:t>
        <a:bodyPr/>
        <a:lstStyle/>
        <a:p>
          <a:endParaRPr lang="en-US"/>
        </a:p>
      </dgm:t>
    </dgm:pt>
    <dgm:pt modelId="{8D4D1CCD-B29E-4E0C-A7AD-1783D0000F2E}" type="sibTrans" cxnId="{E3FFB3AC-F3DE-4FE2-BDDD-86473C00F3AB}">
      <dgm:prSet/>
      <dgm:spPr/>
      <dgm:t>
        <a:bodyPr/>
        <a:lstStyle/>
        <a:p>
          <a:endParaRPr lang="en-US"/>
        </a:p>
      </dgm:t>
    </dgm:pt>
    <dgm:pt modelId="{FC55DB88-1ED7-4207-B48F-CB960A55B53D}">
      <dgm:prSet/>
      <dgm:spPr/>
      <dgm:t>
        <a:bodyPr/>
        <a:lstStyle/>
        <a:p>
          <a:r>
            <a:rPr lang="en-US"/>
            <a:t>Process user input with the class using the scanner for keyboard input and console output.</a:t>
          </a:r>
        </a:p>
      </dgm:t>
    </dgm:pt>
    <dgm:pt modelId="{E19B2568-628C-41A3-B507-C1C668F6D826}" type="parTrans" cxnId="{611F4C27-43E9-4C41-9D80-F4AE22D2A5FE}">
      <dgm:prSet/>
      <dgm:spPr/>
      <dgm:t>
        <a:bodyPr/>
        <a:lstStyle/>
        <a:p>
          <a:endParaRPr lang="en-US"/>
        </a:p>
      </dgm:t>
    </dgm:pt>
    <dgm:pt modelId="{D1A98C2E-3095-4408-8642-A1D189239F1D}" type="sibTrans" cxnId="{611F4C27-43E9-4C41-9D80-F4AE22D2A5FE}">
      <dgm:prSet/>
      <dgm:spPr/>
      <dgm:t>
        <a:bodyPr/>
        <a:lstStyle/>
        <a:p>
          <a:endParaRPr lang="en-US"/>
        </a:p>
      </dgm:t>
    </dgm:pt>
    <dgm:pt modelId="{27B9D527-B7C1-43BD-8C6D-EBA0A18A1AAE}">
      <dgm:prSet/>
      <dgm:spPr/>
      <dgm:t>
        <a:bodyPr/>
        <a:lstStyle/>
        <a:p>
          <a:r>
            <a:rPr lang="en-US"/>
            <a:t>The screen layout</a:t>
          </a:r>
        </a:p>
      </dgm:t>
    </dgm:pt>
    <dgm:pt modelId="{2D77A90B-7B23-4258-A986-6C271B84D6E5}" type="parTrans" cxnId="{D365A986-C808-41F6-8410-5C38D2193EC2}">
      <dgm:prSet/>
      <dgm:spPr/>
      <dgm:t>
        <a:bodyPr/>
        <a:lstStyle/>
        <a:p>
          <a:endParaRPr lang="en-US"/>
        </a:p>
      </dgm:t>
    </dgm:pt>
    <dgm:pt modelId="{807E01E3-0481-4764-980B-CCAD11E1302F}" type="sibTrans" cxnId="{D365A986-C808-41F6-8410-5C38D2193EC2}">
      <dgm:prSet/>
      <dgm:spPr/>
      <dgm:t>
        <a:bodyPr/>
        <a:lstStyle/>
        <a:p>
          <a:endParaRPr lang="en-US"/>
        </a:p>
      </dgm:t>
    </dgm:pt>
    <dgm:pt modelId="{E911CE06-B943-4210-A90E-91696601BBF9}" type="pres">
      <dgm:prSet presAssocID="{89E6E8C7-5DDC-467F-BFD3-7301E656E872}" presName="vert0" presStyleCnt="0">
        <dgm:presLayoutVars>
          <dgm:dir/>
          <dgm:animOne val="branch"/>
          <dgm:animLvl val="lvl"/>
        </dgm:presLayoutVars>
      </dgm:prSet>
      <dgm:spPr/>
    </dgm:pt>
    <dgm:pt modelId="{0DF60E68-31CF-4DE7-9EF0-BBAB07F04C7E}" type="pres">
      <dgm:prSet presAssocID="{95CB8AE3-270B-4592-8211-55626894E47E}" presName="thickLine" presStyleLbl="alignNode1" presStyleIdx="0" presStyleCnt="3"/>
      <dgm:spPr/>
    </dgm:pt>
    <dgm:pt modelId="{6ABE9732-DBA7-43CA-A9E4-31F4A126BEAC}" type="pres">
      <dgm:prSet presAssocID="{95CB8AE3-270B-4592-8211-55626894E47E}" presName="horz1" presStyleCnt="0"/>
      <dgm:spPr/>
    </dgm:pt>
    <dgm:pt modelId="{A6796375-1BCC-425D-882C-20918A489C5A}" type="pres">
      <dgm:prSet presAssocID="{95CB8AE3-270B-4592-8211-55626894E47E}" presName="tx1" presStyleLbl="revTx" presStyleIdx="0" presStyleCnt="3"/>
      <dgm:spPr/>
    </dgm:pt>
    <dgm:pt modelId="{5AD7DEF3-4202-4C6F-80EC-AE46D19050B4}" type="pres">
      <dgm:prSet presAssocID="{95CB8AE3-270B-4592-8211-55626894E47E}" presName="vert1" presStyleCnt="0"/>
      <dgm:spPr/>
    </dgm:pt>
    <dgm:pt modelId="{8F391E68-876E-4122-A02B-5B7F4A5CF4F8}" type="pres">
      <dgm:prSet presAssocID="{FC55DB88-1ED7-4207-B48F-CB960A55B53D}" presName="thickLine" presStyleLbl="alignNode1" presStyleIdx="1" presStyleCnt="3"/>
      <dgm:spPr/>
    </dgm:pt>
    <dgm:pt modelId="{D917F8CD-3220-439F-9BF1-EBD98CC60CC7}" type="pres">
      <dgm:prSet presAssocID="{FC55DB88-1ED7-4207-B48F-CB960A55B53D}" presName="horz1" presStyleCnt="0"/>
      <dgm:spPr/>
    </dgm:pt>
    <dgm:pt modelId="{53EBEE13-4F1B-4824-B817-A72283D14E5C}" type="pres">
      <dgm:prSet presAssocID="{FC55DB88-1ED7-4207-B48F-CB960A55B53D}" presName="tx1" presStyleLbl="revTx" presStyleIdx="1" presStyleCnt="3"/>
      <dgm:spPr/>
    </dgm:pt>
    <dgm:pt modelId="{C526D929-5AA0-4FF7-8B49-75D8EF72866A}" type="pres">
      <dgm:prSet presAssocID="{FC55DB88-1ED7-4207-B48F-CB960A55B53D}" presName="vert1" presStyleCnt="0"/>
      <dgm:spPr/>
    </dgm:pt>
    <dgm:pt modelId="{67B2467B-ACCF-4C12-B5A0-8652FE55181E}" type="pres">
      <dgm:prSet presAssocID="{27B9D527-B7C1-43BD-8C6D-EBA0A18A1AAE}" presName="thickLine" presStyleLbl="alignNode1" presStyleIdx="2" presStyleCnt="3"/>
      <dgm:spPr/>
    </dgm:pt>
    <dgm:pt modelId="{FAB5C55B-15E3-4BE3-AA8F-756F519BAEEB}" type="pres">
      <dgm:prSet presAssocID="{27B9D527-B7C1-43BD-8C6D-EBA0A18A1AAE}" presName="horz1" presStyleCnt="0"/>
      <dgm:spPr/>
    </dgm:pt>
    <dgm:pt modelId="{46FFCFD3-8822-47CE-BB2F-D7930AE320BB}" type="pres">
      <dgm:prSet presAssocID="{27B9D527-B7C1-43BD-8C6D-EBA0A18A1AAE}" presName="tx1" presStyleLbl="revTx" presStyleIdx="2" presStyleCnt="3"/>
      <dgm:spPr/>
    </dgm:pt>
    <dgm:pt modelId="{872B1741-F534-4566-8D60-E774DBD64476}" type="pres">
      <dgm:prSet presAssocID="{27B9D527-B7C1-43BD-8C6D-EBA0A18A1AAE}" presName="vert1" presStyleCnt="0"/>
      <dgm:spPr/>
    </dgm:pt>
  </dgm:ptLst>
  <dgm:cxnLst>
    <dgm:cxn modelId="{611F4C27-43E9-4C41-9D80-F4AE22D2A5FE}" srcId="{89E6E8C7-5DDC-467F-BFD3-7301E656E872}" destId="{FC55DB88-1ED7-4207-B48F-CB960A55B53D}" srcOrd="1" destOrd="0" parTransId="{E19B2568-628C-41A3-B507-C1C668F6D826}" sibTransId="{D1A98C2E-3095-4408-8642-A1D189239F1D}"/>
    <dgm:cxn modelId="{A1EE8144-2444-4D1B-91A3-5EE81612486C}" type="presOf" srcId="{27B9D527-B7C1-43BD-8C6D-EBA0A18A1AAE}" destId="{46FFCFD3-8822-47CE-BB2F-D7930AE320BB}" srcOrd="0" destOrd="0" presId="urn:microsoft.com/office/officeart/2008/layout/LinedList"/>
    <dgm:cxn modelId="{D365A986-C808-41F6-8410-5C38D2193EC2}" srcId="{89E6E8C7-5DDC-467F-BFD3-7301E656E872}" destId="{27B9D527-B7C1-43BD-8C6D-EBA0A18A1AAE}" srcOrd="2" destOrd="0" parTransId="{2D77A90B-7B23-4258-A986-6C271B84D6E5}" sibTransId="{807E01E3-0481-4764-980B-CCAD11E1302F}"/>
    <dgm:cxn modelId="{E3FFB3AC-F3DE-4FE2-BDDD-86473C00F3AB}" srcId="{89E6E8C7-5DDC-467F-BFD3-7301E656E872}" destId="{95CB8AE3-270B-4592-8211-55626894E47E}" srcOrd="0" destOrd="0" parTransId="{FA64060A-52D6-4040-8EB9-EC86A628EE74}" sibTransId="{8D4D1CCD-B29E-4E0C-A7AD-1783D0000F2E}"/>
    <dgm:cxn modelId="{5AFD1EED-2014-436F-8D5D-DCD5A9E334A1}" type="presOf" srcId="{95CB8AE3-270B-4592-8211-55626894E47E}" destId="{A6796375-1BCC-425D-882C-20918A489C5A}" srcOrd="0" destOrd="0" presId="urn:microsoft.com/office/officeart/2008/layout/LinedList"/>
    <dgm:cxn modelId="{D9F376F7-55DF-4510-B338-82C9607EFAC9}" type="presOf" srcId="{FC55DB88-1ED7-4207-B48F-CB960A55B53D}" destId="{53EBEE13-4F1B-4824-B817-A72283D14E5C}" srcOrd="0" destOrd="0" presId="urn:microsoft.com/office/officeart/2008/layout/LinedList"/>
    <dgm:cxn modelId="{B52DE8FE-DAD9-42E1-9F34-1075B314DB78}" type="presOf" srcId="{89E6E8C7-5DDC-467F-BFD3-7301E656E872}" destId="{E911CE06-B943-4210-A90E-91696601BBF9}" srcOrd="0" destOrd="0" presId="urn:microsoft.com/office/officeart/2008/layout/LinedList"/>
    <dgm:cxn modelId="{EAA3BFE1-910F-4153-984E-7D2BAD521C60}" type="presParOf" srcId="{E911CE06-B943-4210-A90E-91696601BBF9}" destId="{0DF60E68-31CF-4DE7-9EF0-BBAB07F04C7E}" srcOrd="0" destOrd="0" presId="urn:microsoft.com/office/officeart/2008/layout/LinedList"/>
    <dgm:cxn modelId="{86F463A7-C7E3-4222-A23F-E2C848D11F91}" type="presParOf" srcId="{E911CE06-B943-4210-A90E-91696601BBF9}" destId="{6ABE9732-DBA7-43CA-A9E4-31F4A126BEAC}" srcOrd="1" destOrd="0" presId="urn:microsoft.com/office/officeart/2008/layout/LinedList"/>
    <dgm:cxn modelId="{5CE517E2-60F5-4F93-BAAD-3861F6E00543}" type="presParOf" srcId="{6ABE9732-DBA7-43CA-A9E4-31F4A126BEAC}" destId="{A6796375-1BCC-425D-882C-20918A489C5A}" srcOrd="0" destOrd="0" presId="urn:microsoft.com/office/officeart/2008/layout/LinedList"/>
    <dgm:cxn modelId="{70A26955-D6CC-498D-B351-7F2517C95FB5}" type="presParOf" srcId="{6ABE9732-DBA7-43CA-A9E4-31F4A126BEAC}" destId="{5AD7DEF3-4202-4C6F-80EC-AE46D19050B4}" srcOrd="1" destOrd="0" presId="urn:microsoft.com/office/officeart/2008/layout/LinedList"/>
    <dgm:cxn modelId="{C2FFBA80-10CA-4E96-9C69-91BA42135AF0}" type="presParOf" srcId="{E911CE06-B943-4210-A90E-91696601BBF9}" destId="{8F391E68-876E-4122-A02B-5B7F4A5CF4F8}" srcOrd="2" destOrd="0" presId="urn:microsoft.com/office/officeart/2008/layout/LinedList"/>
    <dgm:cxn modelId="{56249C2A-2921-4E49-B538-1C18C4B7BA90}" type="presParOf" srcId="{E911CE06-B943-4210-A90E-91696601BBF9}" destId="{D917F8CD-3220-439F-9BF1-EBD98CC60CC7}" srcOrd="3" destOrd="0" presId="urn:microsoft.com/office/officeart/2008/layout/LinedList"/>
    <dgm:cxn modelId="{E99EEC60-1EE0-48AB-87A1-D243BC7B8954}" type="presParOf" srcId="{D917F8CD-3220-439F-9BF1-EBD98CC60CC7}" destId="{53EBEE13-4F1B-4824-B817-A72283D14E5C}" srcOrd="0" destOrd="0" presId="urn:microsoft.com/office/officeart/2008/layout/LinedList"/>
    <dgm:cxn modelId="{A36A6AAF-5D41-4930-96AC-6349334035C1}" type="presParOf" srcId="{D917F8CD-3220-439F-9BF1-EBD98CC60CC7}" destId="{C526D929-5AA0-4FF7-8B49-75D8EF72866A}" srcOrd="1" destOrd="0" presId="urn:microsoft.com/office/officeart/2008/layout/LinedList"/>
    <dgm:cxn modelId="{D7F2A911-8596-4A8E-9871-01E115A9EA4F}" type="presParOf" srcId="{E911CE06-B943-4210-A90E-91696601BBF9}" destId="{67B2467B-ACCF-4C12-B5A0-8652FE55181E}" srcOrd="4" destOrd="0" presId="urn:microsoft.com/office/officeart/2008/layout/LinedList"/>
    <dgm:cxn modelId="{6B1A0AEC-654A-4042-AFB6-76F972F1D594}" type="presParOf" srcId="{E911CE06-B943-4210-A90E-91696601BBF9}" destId="{FAB5C55B-15E3-4BE3-AA8F-756F519BAEEB}" srcOrd="5" destOrd="0" presId="urn:microsoft.com/office/officeart/2008/layout/LinedList"/>
    <dgm:cxn modelId="{8C14546F-4B4D-48E1-A542-F44BEE6520C0}" type="presParOf" srcId="{FAB5C55B-15E3-4BE3-AA8F-756F519BAEEB}" destId="{46FFCFD3-8822-47CE-BB2F-D7930AE320BB}" srcOrd="0" destOrd="0" presId="urn:microsoft.com/office/officeart/2008/layout/LinedList"/>
    <dgm:cxn modelId="{C4B10186-1B7C-447A-B664-6F9A7CC07D15}" type="presParOf" srcId="{FAB5C55B-15E3-4BE3-AA8F-756F519BAEEB}" destId="{872B1741-F534-4566-8D60-E774DBD644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code is case-sensitive.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Debugging was required for some errors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Alignment issues required trial &amp; error.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46DC-E83E-4640-9D08-5C41EC26079B}">
      <dsp:nvSpPr>
        <dsp:cNvPr id="0" name=""/>
        <dsp:cNvSpPr/>
      </dsp:nvSpPr>
      <dsp:spPr>
        <a:xfrm>
          <a:off x="3529476" y="1616"/>
          <a:ext cx="3970661" cy="70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Java is one of the most used programming languages in the world.</a:t>
          </a:r>
        </a:p>
      </dsp:txBody>
      <dsp:txXfrm>
        <a:off x="3563976" y="36116"/>
        <a:ext cx="3901661" cy="637744"/>
      </dsp:txXfrm>
    </dsp:sp>
    <dsp:sp modelId="{C16E13BB-4A82-4C49-8CE9-F6BBDE7C68C8}">
      <dsp:nvSpPr>
        <dsp:cNvPr id="0" name=""/>
        <dsp:cNvSpPr/>
      </dsp:nvSpPr>
      <dsp:spPr>
        <a:xfrm>
          <a:off x="3529476" y="743697"/>
          <a:ext cx="3970661" cy="70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Java has excellent graphical user interface characteristics.</a:t>
          </a:r>
        </a:p>
      </dsp:txBody>
      <dsp:txXfrm>
        <a:off x="3563976" y="778197"/>
        <a:ext cx="3901661" cy="637744"/>
      </dsp:txXfrm>
    </dsp:sp>
    <dsp:sp modelId="{DDE01D68-7FA4-40A0-BD43-A6AA05048A1D}">
      <dsp:nvSpPr>
        <dsp:cNvPr id="0" name=""/>
        <dsp:cNvSpPr/>
      </dsp:nvSpPr>
      <dsp:spPr>
        <a:xfrm>
          <a:off x="3529476" y="1485779"/>
          <a:ext cx="3970661" cy="70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Java has the ability to read and write files..</a:t>
          </a:r>
        </a:p>
      </dsp:txBody>
      <dsp:txXfrm>
        <a:off x="3563976" y="1520279"/>
        <a:ext cx="3901661" cy="637744"/>
      </dsp:txXfrm>
    </dsp:sp>
    <dsp:sp modelId="{0B4E5758-DDEE-4DF3-B975-F26C89B64CF8}">
      <dsp:nvSpPr>
        <dsp:cNvPr id="0" name=""/>
        <dsp:cNvSpPr/>
      </dsp:nvSpPr>
      <dsp:spPr>
        <a:xfrm>
          <a:off x="3529476" y="2227860"/>
          <a:ext cx="3970661" cy="70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Java is used for memory management. </a:t>
          </a:r>
          <a:endParaRPr lang="en-US" sz="1900" kern="1200"/>
        </a:p>
      </dsp:txBody>
      <dsp:txXfrm>
        <a:off x="3563976" y="2262360"/>
        <a:ext cx="3901661" cy="637744"/>
      </dsp:txXfrm>
    </dsp:sp>
    <dsp:sp modelId="{EDEDDC9C-6449-4173-949A-A5E187D9DFE9}">
      <dsp:nvSpPr>
        <dsp:cNvPr id="0" name=""/>
        <dsp:cNvSpPr/>
      </dsp:nvSpPr>
      <dsp:spPr>
        <a:xfrm>
          <a:off x="3529476" y="2969942"/>
          <a:ext cx="3970661" cy="70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Java allows for a straightforward connection to databases.</a:t>
          </a:r>
        </a:p>
      </dsp:txBody>
      <dsp:txXfrm>
        <a:off x="3563976" y="3004442"/>
        <a:ext cx="3901661" cy="637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B13C-0DCF-4383-9BFC-3D34EFDB3B78}">
      <dsp:nvSpPr>
        <dsp:cNvPr id="0" name=""/>
        <dsp:cNvSpPr/>
      </dsp:nvSpPr>
      <dsp:spPr>
        <a:xfrm>
          <a:off x="6363" y="67995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77D13-D0DC-4066-8713-12573ADFCA7A}">
      <dsp:nvSpPr>
        <dsp:cNvPr id="0" name=""/>
        <dsp:cNvSpPr/>
      </dsp:nvSpPr>
      <dsp:spPr>
        <a:xfrm>
          <a:off x="312648" y="374280"/>
          <a:ext cx="845930" cy="8459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5440E-3633-4E82-A821-F7C400B0F181}">
      <dsp:nvSpPr>
        <dsp:cNvPr id="0" name=""/>
        <dsp:cNvSpPr/>
      </dsp:nvSpPr>
      <dsp:spPr>
        <a:xfrm>
          <a:off x="1777400" y="67995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Design is essential for saving time.</a:t>
          </a:r>
        </a:p>
      </dsp:txBody>
      <dsp:txXfrm>
        <a:off x="1777400" y="67995"/>
        <a:ext cx="3437893" cy="1458500"/>
      </dsp:txXfrm>
    </dsp:sp>
    <dsp:sp modelId="{8E72703C-0C5A-414D-99C4-E1DFAEE26B0A}">
      <dsp:nvSpPr>
        <dsp:cNvPr id="0" name=""/>
        <dsp:cNvSpPr/>
      </dsp:nvSpPr>
      <dsp:spPr>
        <a:xfrm>
          <a:off x="5814320" y="67995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355B8-7C57-4479-9A2F-AFFF58ABED7A}">
      <dsp:nvSpPr>
        <dsp:cNvPr id="0" name=""/>
        <dsp:cNvSpPr/>
      </dsp:nvSpPr>
      <dsp:spPr>
        <a:xfrm>
          <a:off x="6120606" y="374280"/>
          <a:ext cx="845930" cy="8459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CACD3-5DDB-4DFA-BFC4-A1B30217ED3A}">
      <dsp:nvSpPr>
        <dsp:cNvPr id="0" name=""/>
        <dsp:cNvSpPr/>
      </dsp:nvSpPr>
      <dsp:spPr>
        <a:xfrm>
          <a:off x="7585357" y="67995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design documents are available to the customer.</a:t>
          </a:r>
        </a:p>
      </dsp:txBody>
      <dsp:txXfrm>
        <a:off x="7585357" y="67995"/>
        <a:ext cx="3437893" cy="1458500"/>
      </dsp:txXfrm>
    </dsp:sp>
    <dsp:sp modelId="{2EC5F709-31D9-4D10-9214-A9DA402CB298}">
      <dsp:nvSpPr>
        <dsp:cNvPr id="0" name=""/>
        <dsp:cNvSpPr/>
      </dsp:nvSpPr>
      <dsp:spPr>
        <a:xfrm>
          <a:off x="6363" y="2151807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8BEC-5364-4420-A603-FC1636B3F5F9}">
      <dsp:nvSpPr>
        <dsp:cNvPr id="0" name=""/>
        <dsp:cNvSpPr/>
      </dsp:nvSpPr>
      <dsp:spPr>
        <a:xfrm>
          <a:off x="312648" y="2458092"/>
          <a:ext cx="845930" cy="8459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EAAB7-D111-4B02-9574-8D0A7E9D3F2B}">
      <dsp:nvSpPr>
        <dsp:cNvPr id="0" name=""/>
        <dsp:cNvSpPr/>
      </dsp:nvSpPr>
      <dsp:spPr>
        <a:xfrm>
          <a:off x="1777400" y="2151807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Wireframe diagram provides us with a goal to pursue.</a:t>
          </a:r>
        </a:p>
      </dsp:txBody>
      <dsp:txXfrm>
        <a:off x="1777400" y="2151807"/>
        <a:ext cx="3437893" cy="1458500"/>
      </dsp:txXfrm>
    </dsp:sp>
    <dsp:sp modelId="{C125609E-0BAA-4F0A-8A1C-A9031B56BC73}">
      <dsp:nvSpPr>
        <dsp:cNvPr id="0" name=""/>
        <dsp:cNvSpPr/>
      </dsp:nvSpPr>
      <dsp:spPr>
        <a:xfrm>
          <a:off x="5814320" y="2151807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C5EBE-3DEC-4680-B3E2-2191C87E1058}">
      <dsp:nvSpPr>
        <dsp:cNvPr id="0" name=""/>
        <dsp:cNvSpPr/>
      </dsp:nvSpPr>
      <dsp:spPr>
        <a:xfrm>
          <a:off x="6120606" y="2458092"/>
          <a:ext cx="845930" cy="8459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5D6EB-DDF4-4B67-AB1B-64799935A073}">
      <dsp:nvSpPr>
        <dsp:cNvPr id="0" name=""/>
        <dsp:cNvSpPr/>
      </dsp:nvSpPr>
      <dsp:spPr>
        <a:xfrm>
          <a:off x="7585357" y="2151807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7585357" y="2151807"/>
        <a:ext cx="3437893" cy="145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60E68-31CF-4DE7-9EF0-BBAB07F04C7E}">
      <dsp:nvSpPr>
        <dsp:cNvPr id="0" name=""/>
        <dsp:cNvSpPr/>
      </dsp:nvSpPr>
      <dsp:spPr>
        <a:xfrm>
          <a:off x="0" y="1773"/>
          <a:ext cx="5422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96375-1BCC-425D-882C-20918A489C5A}">
      <dsp:nvSpPr>
        <dsp:cNvPr id="0" name=""/>
        <dsp:cNvSpPr/>
      </dsp:nvSpPr>
      <dsp:spPr>
        <a:xfrm>
          <a:off x="0" y="1773"/>
          <a:ext cx="5422390" cy="1209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a class in Java with appropriate methods.</a:t>
          </a:r>
        </a:p>
      </dsp:txBody>
      <dsp:txXfrm>
        <a:off x="0" y="1773"/>
        <a:ext cx="5422390" cy="1209833"/>
      </dsp:txXfrm>
    </dsp:sp>
    <dsp:sp modelId="{8F391E68-876E-4122-A02B-5B7F4A5CF4F8}">
      <dsp:nvSpPr>
        <dsp:cNvPr id="0" name=""/>
        <dsp:cNvSpPr/>
      </dsp:nvSpPr>
      <dsp:spPr>
        <a:xfrm>
          <a:off x="0" y="1211606"/>
          <a:ext cx="5422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BEE13-4F1B-4824-B817-A72283D14E5C}">
      <dsp:nvSpPr>
        <dsp:cNvPr id="0" name=""/>
        <dsp:cNvSpPr/>
      </dsp:nvSpPr>
      <dsp:spPr>
        <a:xfrm>
          <a:off x="0" y="1211606"/>
          <a:ext cx="5422390" cy="1209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Process user input with the class using the scanner for keyboard input and console output.</a:t>
          </a:r>
        </a:p>
      </dsp:txBody>
      <dsp:txXfrm>
        <a:off x="0" y="1211606"/>
        <a:ext cx="5422390" cy="1209833"/>
      </dsp:txXfrm>
    </dsp:sp>
    <dsp:sp modelId="{67B2467B-ACCF-4C12-B5A0-8652FE55181E}">
      <dsp:nvSpPr>
        <dsp:cNvPr id="0" name=""/>
        <dsp:cNvSpPr/>
      </dsp:nvSpPr>
      <dsp:spPr>
        <a:xfrm>
          <a:off x="0" y="2421440"/>
          <a:ext cx="5422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FD3-8822-47CE-BB2F-D7930AE320BB}">
      <dsp:nvSpPr>
        <dsp:cNvPr id="0" name=""/>
        <dsp:cNvSpPr/>
      </dsp:nvSpPr>
      <dsp:spPr>
        <a:xfrm>
          <a:off x="0" y="2421440"/>
          <a:ext cx="5422390" cy="1209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screen layout</a:t>
          </a:r>
        </a:p>
      </dsp:txBody>
      <dsp:txXfrm>
        <a:off x="0" y="2421440"/>
        <a:ext cx="5422390" cy="1209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code is case-sensitive.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Debugging was required for some errors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Alignment issues required trial &amp; error.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Cis355a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rgbClr val="7CEBFF"/>
                </a:solidFill>
              </a:rPr>
              <a:t>Diallo Williams</a:t>
            </a:r>
          </a:p>
          <a:p>
            <a:pPr algn="ctr"/>
            <a:r>
              <a:rPr lang="en-US" dirty="0">
                <a:solidFill>
                  <a:srgbClr val="7CEBFF"/>
                </a:solidFill>
              </a:rPr>
              <a:t>Cis 355a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2553-CE78-588A-479A-B601A1FF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Processing Arrays of Objects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D1D4-2464-939F-C974-1271533A7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· Create a GUI that uses </a:t>
            </a:r>
            <a:r>
              <a:rPr lang="en-US" dirty="0" err="1"/>
              <a:t>JList</a:t>
            </a:r>
            <a:r>
              <a:rPr lang="en-US" dirty="0"/>
              <a:t> and </a:t>
            </a:r>
            <a:r>
              <a:rPr lang="en-US" dirty="0" err="1"/>
              <a:t>JTabbedPanes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· Process multiple objects in an </a:t>
            </a:r>
            <a:r>
              <a:rPr lang="en-US" dirty="0" err="1"/>
              <a:t>ArrayList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· Code event handlers for multiple events.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8E7CBE-847B-5F95-C356-70FEFE71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072" y="2228003"/>
            <a:ext cx="4749081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68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87BD-C4E4-47E4-AB43-5F695CF5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Portfolio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6FD9-7E81-C69A-1585-01565DFBF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EBFF1-E2E2-609F-7DB8-70A39A562C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D59-024A-B495-EF71-C509C0A4D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5" y="2228003"/>
            <a:ext cx="5076825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C02F5-F4A7-8FCE-A145-5FDF4D1C8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02" y="2218478"/>
            <a:ext cx="5076825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19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FD5820-AE15-985D-0ABE-DC39BF3D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                Portfolio Management System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C32AD6-B4EC-670D-1C6C-439EDF618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  <a:p>
            <a:r>
              <a:rPr lang="en-US" dirty="0"/>
              <a:t>· number of shares</a:t>
            </a:r>
          </a:p>
          <a:p>
            <a:endParaRPr lang="en-US" dirty="0"/>
          </a:p>
          <a:p>
            <a:r>
              <a:rPr lang="en-US" dirty="0"/>
              <a:t>· purchase price</a:t>
            </a:r>
          </a:p>
          <a:p>
            <a:endParaRPr lang="en-US" dirty="0"/>
          </a:p>
          <a:p>
            <a:r>
              <a:rPr lang="en-US" dirty="0"/>
              <a:t>· current price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1DA90-C91D-4F4D-16D6-09EEB5D6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9450" y="2228003"/>
            <a:ext cx="4780325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61B3-0AB7-34B9-79F1-8558EE24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2942FA-D1F3-9780-DDDB-53CF50656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824AFC-5F49-53ED-439C-191E767F8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417" y="2465255"/>
            <a:ext cx="5422392" cy="3158543"/>
          </a:xfrm>
          <a:noFill/>
        </p:spPr>
      </p:pic>
    </p:spTree>
    <p:extLst>
      <p:ext uri="{BB962C8B-B14F-4D97-AF65-F5344CB8AC3E}">
        <p14:creationId xmlns:p14="http://schemas.microsoft.com/office/powerpoint/2010/main" val="326499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D359-76BB-724C-8369-F68E2E41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File Processing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7931-9EA7-CEAE-D871-68B37EE18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A file menu with menu items: open, save, and exit</a:t>
            </a:r>
          </a:p>
          <a:p>
            <a:endParaRPr lang="en-US" dirty="0"/>
          </a:p>
          <a:p>
            <a:r>
              <a:rPr lang="en-US" dirty="0"/>
              <a:t>· A label to display the total portfolio value</a:t>
            </a:r>
          </a:p>
          <a:p>
            <a:r>
              <a:rPr lang="en-US" dirty="0" err="1"/>
              <a:t>getData</a:t>
            </a:r>
            <a:r>
              <a:rPr lang="en-US" dirty="0"/>
              <a:t>—reads data from the file, returns data in array list of stock objects</a:t>
            </a:r>
          </a:p>
          <a:p>
            <a:endParaRPr lang="en-US" dirty="0"/>
          </a:p>
          <a:p>
            <a:r>
              <a:rPr lang="en-US" dirty="0"/>
              <a:t>· </a:t>
            </a:r>
            <a:r>
              <a:rPr lang="en-US" dirty="0" err="1"/>
              <a:t>saveData</a:t>
            </a:r>
            <a:r>
              <a:rPr lang="en-US" dirty="0"/>
              <a:t>—writes data from an array list to the file in proper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CF4D5-DD38-0097-B120-E01DE75B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678" y="2228003"/>
            <a:ext cx="4569870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98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C370-93BB-5DFD-ECD8-CBF54314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0CCD-B42A-BB57-6A0D-A707E339C0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A80AC-E318-CD09-1406-C69E4A5CC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F03B8-4B5C-72CE-2701-38F51834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2015701"/>
            <a:ext cx="5133975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03458-633D-0A73-E640-7A18EF5C3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38" y="2228003"/>
            <a:ext cx="5086350" cy="408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32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93652B-8B80-6D9B-7D1F-EE23ADB1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pPr algn="ctr"/>
            <a:r>
              <a:rPr lang="en-US" dirty="0"/>
              <a:t>File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C12F3-25AF-AA4E-A833-D88FDC2F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222" y="2180496"/>
            <a:ext cx="4583555" cy="3678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63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87C5-6FDC-585A-4CA3-1AA12812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14B74-FE84-E71F-5939-1D3E9147D0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  <a:p>
            <a:endParaRPr lang="en-US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B7D3A1-324E-8884-1180-D068846B2D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5822" y="2227263"/>
            <a:ext cx="4707406" cy="3633787"/>
          </a:xfrm>
        </p:spPr>
      </p:pic>
    </p:spTree>
    <p:extLst>
      <p:ext uri="{BB962C8B-B14F-4D97-AF65-F5344CB8AC3E}">
        <p14:creationId xmlns:p14="http://schemas.microsoft.com/office/powerpoint/2010/main" val="27846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19E3-92A1-EA88-64BF-9A95B13F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                           Database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3A57-E894-81BA-FFBB-69A104F86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Programmatic access to a MySQL database to add and display records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70558-0BD0-E7FB-D622-7E8C8827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7494" y="2228003"/>
            <a:ext cx="3804237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6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772-4292-7584-BE7A-B4A2D938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                   Student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AC10-AEAE-2442-D6F7-8B482DB9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Student name</a:t>
            </a:r>
          </a:p>
          <a:p>
            <a:endParaRPr lang="en-US" dirty="0"/>
          </a:p>
          <a:p>
            <a:r>
              <a:rPr lang="en-US" dirty="0"/>
              <a:t>·Three test scores</a:t>
            </a:r>
          </a:p>
          <a:p>
            <a:endParaRPr lang="en-US" dirty="0"/>
          </a:p>
          <a:p>
            <a:r>
              <a:rPr lang="en-US" dirty="0"/>
              <a:t>· Average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5AC85-AB67-C523-6794-C954B3AF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417" y="2404253"/>
            <a:ext cx="5422392" cy="328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4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24A1-9429-1E76-DCA1-F302A1C6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D7F139-9CCA-3EA1-4560-2AE31C0BE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56651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8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47C4-7192-84BC-0D60-BD2260FB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Event code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9088E3-EDF3-2475-D4CE-5AF19FDC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4EE6C3-FBAE-FFE6-C145-1DB3B3F19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417" y="2919380"/>
            <a:ext cx="5422392" cy="2250292"/>
          </a:xfrm>
          <a:noFill/>
        </p:spPr>
      </p:pic>
    </p:spTree>
    <p:extLst>
      <p:ext uri="{BB962C8B-B14F-4D97-AF65-F5344CB8AC3E}">
        <p14:creationId xmlns:p14="http://schemas.microsoft.com/office/powerpoint/2010/main" val="287603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Challenges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16312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FF2E-1AC3-ED00-2EA4-96CB8FE7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       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81823-990D-0F0E-BF0D-9747B574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Software</a:t>
            </a:r>
          </a:p>
          <a:p>
            <a:r>
              <a:rPr lang="en-US" dirty="0"/>
              <a:t>Designing GUI’s in Java</a:t>
            </a:r>
          </a:p>
          <a:p>
            <a:r>
              <a:rPr lang="en-US" dirty="0"/>
              <a:t>Using three-tier development</a:t>
            </a:r>
          </a:p>
          <a:p>
            <a:r>
              <a:rPr lang="en-US" dirty="0"/>
              <a:t>Using Java Syntax.</a:t>
            </a:r>
          </a:p>
          <a:p>
            <a:r>
              <a:rPr lang="en-US" dirty="0"/>
              <a:t>Debugging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5C13-74E0-6DCE-BB79-FC75329B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A8D9-15D8-3D49-BBDC-90CFE45B4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program development is exciting!</a:t>
            </a:r>
          </a:p>
          <a:p>
            <a:r>
              <a:rPr lang="en-US" dirty="0"/>
              <a:t>Designing GUI applications can be straight-forward</a:t>
            </a:r>
          </a:p>
          <a:p>
            <a:r>
              <a:rPr lang="en-US" dirty="0"/>
              <a:t>Reading and writing to files are important.</a:t>
            </a:r>
          </a:p>
          <a:p>
            <a:r>
              <a:rPr lang="en-US" dirty="0"/>
              <a:t>Reading and writing to the database are critical.</a:t>
            </a:r>
          </a:p>
        </p:txBody>
      </p:sp>
    </p:spTree>
    <p:extLst>
      <p:ext uri="{BB962C8B-B14F-4D97-AF65-F5344CB8AC3E}">
        <p14:creationId xmlns:p14="http://schemas.microsoft.com/office/powerpoint/2010/main" val="408866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Diallo </a:t>
            </a:r>
            <a:r>
              <a:rPr lang="en-US" dirty="0" err="1">
                <a:solidFill>
                  <a:schemeClr val="bg2"/>
                </a:solidFill>
              </a:rPr>
              <a:t>williams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C3F7-7AA7-01D4-4A0C-95705FA9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 phase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0938D1-0964-095A-BC35-14F24DBE8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981901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42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1823-5A12-992E-8E10-1D9874C1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Developing an OOP Console Application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F687B7C-AC46-133E-14F4-557ACF6381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4858653"/>
              </p:ext>
            </p:extLst>
          </p:nvPr>
        </p:nvGraphicFramePr>
        <p:xfrm>
          <a:off x="581193" y="2228003"/>
          <a:ext cx="5422390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0A5290-EB2C-493F-C2F6-D5B965F3CF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91F890-86FD-A3F2-8B76-016B07161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7990"/>
            <a:ext cx="59340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F6FDCF-239F-874C-FB3D-752B11A7D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943600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2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7CC7-A750-1098-CDA6-7EB5B6B6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0F38-81EE-8235-B32C-0496D1FE36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C08E27-97EF-375B-E29A-54C8F09BC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0735" y="2227263"/>
            <a:ext cx="4917579" cy="3633787"/>
          </a:xfrm>
        </p:spPr>
      </p:pic>
    </p:spTree>
    <p:extLst>
      <p:ext uri="{BB962C8B-B14F-4D97-AF65-F5344CB8AC3E}">
        <p14:creationId xmlns:p14="http://schemas.microsoft.com/office/powerpoint/2010/main" val="333078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BEB4-EBFA-40E9-D7AF-19CC70D3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Developing a GUI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C999-4B4E-14B0-D553-92C9BE138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Health Profile GUI</a:t>
            </a:r>
          </a:p>
          <a:p>
            <a:r>
              <a:rPr lang="en-US" dirty="0"/>
              <a:t>Create a GUI that uses </a:t>
            </a:r>
            <a:r>
              <a:rPr lang="en-US" dirty="0" err="1"/>
              <a:t>JTextField</a:t>
            </a:r>
            <a:r>
              <a:rPr lang="en-US" dirty="0"/>
              <a:t>, </a:t>
            </a:r>
            <a:r>
              <a:rPr lang="en-US" dirty="0" err="1"/>
              <a:t>JLabel</a:t>
            </a:r>
            <a:r>
              <a:rPr lang="en-US" dirty="0"/>
              <a:t>, and </a:t>
            </a:r>
            <a:r>
              <a:rPr lang="en-US" dirty="0" err="1"/>
              <a:t>JButton</a:t>
            </a:r>
            <a:r>
              <a:rPr lang="en-US" dirty="0"/>
              <a:t>.</a:t>
            </a:r>
          </a:p>
          <a:p>
            <a:r>
              <a:rPr lang="en-US" dirty="0"/>
              <a:t>Write event handlers to process user data.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B963C-6A75-6987-8773-0C27DCA2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460" y="2228003"/>
            <a:ext cx="3794305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0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264A-712E-7597-1861-795EAABD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11CC-A077-AFC4-42DA-C9CC3C37D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7570A8-41A8-2DAE-AC74-588DD97C7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158" y="2227263"/>
            <a:ext cx="5022734" cy="3633787"/>
          </a:xfrm>
        </p:spPr>
      </p:pic>
    </p:spTree>
    <p:extLst>
      <p:ext uri="{BB962C8B-B14F-4D97-AF65-F5344CB8AC3E}">
        <p14:creationId xmlns:p14="http://schemas.microsoft.com/office/powerpoint/2010/main" val="144514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A8A5-1321-DBDC-6BDC-54BD87BE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Enhanced GUI Application using Additional Swing Components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CFD7-90DA-54C7-4D11-047C58999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 Create a GUI that uses </a:t>
            </a:r>
            <a:r>
              <a:rPr lang="en-US" dirty="0" err="1"/>
              <a:t>JCheckBox</a:t>
            </a:r>
            <a:r>
              <a:rPr lang="en-US" dirty="0"/>
              <a:t>, </a:t>
            </a:r>
            <a:r>
              <a:rPr lang="en-US" dirty="0" err="1"/>
              <a:t>JRadioButton</a:t>
            </a:r>
            <a:r>
              <a:rPr lang="en-US" dirty="0"/>
              <a:t>, </a:t>
            </a:r>
            <a:r>
              <a:rPr lang="en-US" dirty="0" err="1"/>
              <a:t>JTextArea</a:t>
            </a:r>
            <a:r>
              <a:rPr lang="en-US" dirty="0"/>
              <a:t>, and menus.</a:t>
            </a:r>
          </a:p>
          <a:p>
            <a:endParaRPr lang="en-US" dirty="0"/>
          </a:p>
          <a:p>
            <a:r>
              <a:rPr lang="en-US" dirty="0"/>
              <a:t>· Process multiple events.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AF491D-624A-F11D-6BBE-FF1BAB68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664" y="2228003"/>
            <a:ext cx="5045898" cy="363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23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BFE1A34-7E31-7610-DF6A-C87EE53D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Event code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6D1D5B-9922-BDF0-D5AF-185F298BA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/>
          <a:lstStyle/>
          <a:p>
            <a:r>
              <a:rPr lang="en-US" dirty="0"/>
              <a:t>Code divided into methods</a:t>
            </a:r>
          </a:p>
          <a:p>
            <a:r>
              <a:rPr lang="en-US" dirty="0"/>
              <a:t>Write once, run everywhere!</a:t>
            </a:r>
          </a:p>
          <a:p>
            <a:r>
              <a:rPr lang="en-US" dirty="0"/>
              <a:t>Pull input from text fields</a:t>
            </a:r>
          </a:p>
          <a:p>
            <a:r>
              <a:rPr lang="en-US" dirty="0"/>
              <a:t>Process input</a:t>
            </a:r>
          </a:p>
          <a:p>
            <a:r>
              <a:rPr lang="en-US" dirty="0"/>
              <a:t>Show desired output.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F35A2E-76B8-2C0D-FE54-3117169E5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873" y="2228003"/>
            <a:ext cx="5063479" cy="3633047"/>
          </a:xfrm>
          <a:noFill/>
        </p:spPr>
      </p:pic>
    </p:spTree>
    <p:extLst>
      <p:ext uri="{BB962C8B-B14F-4D97-AF65-F5344CB8AC3E}">
        <p14:creationId xmlns:p14="http://schemas.microsoft.com/office/powerpoint/2010/main" val="35866762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190</TotalTime>
  <Words>521</Words>
  <Application>Microsoft Office PowerPoint</Application>
  <PresentationFormat>Widescreen</PresentationFormat>
  <Paragraphs>114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Gill Sans MT</vt:lpstr>
      <vt:lpstr>Wingdings 2</vt:lpstr>
      <vt:lpstr>Dividend</vt:lpstr>
      <vt:lpstr>Cis355a Final Project Presentation</vt:lpstr>
      <vt:lpstr>introduction</vt:lpstr>
      <vt:lpstr>Design phase</vt:lpstr>
      <vt:lpstr>Developing an OOP Console Application </vt:lpstr>
      <vt:lpstr>     event code</vt:lpstr>
      <vt:lpstr>Developing a GUI Application</vt:lpstr>
      <vt:lpstr>Event code</vt:lpstr>
      <vt:lpstr>Enhanced GUI Application using Additional Swing Components </vt:lpstr>
      <vt:lpstr>Event code</vt:lpstr>
      <vt:lpstr>Processing Arrays of Objects</vt:lpstr>
      <vt:lpstr>              Portfolio Management System</vt:lpstr>
      <vt:lpstr>                Portfolio Management System</vt:lpstr>
      <vt:lpstr>Event code</vt:lpstr>
      <vt:lpstr>File Processing</vt:lpstr>
      <vt:lpstr>File processing</vt:lpstr>
      <vt:lpstr>File processing</vt:lpstr>
      <vt:lpstr>Event code</vt:lpstr>
      <vt:lpstr>                           Database Connectivity</vt:lpstr>
      <vt:lpstr>                   Student Management System</vt:lpstr>
      <vt:lpstr>Event code</vt:lpstr>
      <vt:lpstr>Challenges</vt:lpstr>
      <vt:lpstr>                career skills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Cis355a Final Project Presentation</dc:title>
  <dc:creator>Diallo Williams</dc:creator>
  <cp:lastModifiedBy>Diallo Williams</cp:lastModifiedBy>
  <cp:revision>2</cp:revision>
  <dcterms:created xsi:type="dcterms:W3CDTF">2022-10-22T16:38:53Z</dcterms:created>
  <dcterms:modified xsi:type="dcterms:W3CDTF">2022-10-22T19:56:32Z</dcterms:modified>
</cp:coreProperties>
</file>