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2" r:id="rId15"/>
    <p:sldId id="270" r:id="rId16"/>
    <p:sldId id="271" r:id="rId17"/>
    <p:sldId id="269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6F3D4-A9DC-4B85-8F1E-BD954C31BCEA}" v="11" dt="2023-04-20T19:12:32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3934A-E57F-477C-808D-A39AC3E6CD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5AA60C-4325-4477-986A-827507E6F153}">
      <dgm:prSet/>
      <dgm:spPr/>
      <dgm:t>
        <a:bodyPr/>
        <a:lstStyle/>
        <a:p>
          <a:r>
            <a:rPr lang="en-US" dirty="0"/>
            <a:t>Measure the speed of the process.</a:t>
          </a:r>
        </a:p>
      </dgm:t>
    </dgm:pt>
    <dgm:pt modelId="{91860ADE-6924-457C-A9FD-8A8E7D715232}" type="parTrans" cxnId="{75500E90-DC42-4B22-9367-F5F7680FD38B}">
      <dgm:prSet/>
      <dgm:spPr/>
      <dgm:t>
        <a:bodyPr/>
        <a:lstStyle/>
        <a:p>
          <a:endParaRPr lang="en-US"/>
        </a:p>
      </dgm:t>
    </dgm:pt>
    <dgm:pt modelId="{9E3D24F8-CCB4-4A25-AD7D-774FC97F590C}" type="sibTrans" cxnId="{75500E90-DC42-4B22-9367-F5F7680FD38B}">
      <dgm:prSet/>
      <dgm:spPr/>
      <dgm:t>
        <a:bodyPr/>
        <a:lstStyle/>
        <a:p>
          <a:endParaRPr lang="en-US"/>
        </a:p>
      </dgm:t>
    </dgm:pt>
    <dgm:pt modelId="{D7D1DFE0-F0B9-41E0-A074-F0AE0DB162C5}">
      <dgm:prSet/>
      <dgm:spPr/>
      <dgm:t>
        <a:bodyPr/>
        <a:lstStyle/>
        <a:p>
          <a:r>
            <a:rPr lang="en-US" dirty="0"/>
            <a:t>Measure the speed of the </a:t>
          </a:r>
          <a:r>
            <a:rPr lang="en-US" dirty="0" err="1"/>
            <a:t>ArrayList</a:t>
          </a:r>
          <a:r>
            <a:rPr lang="en-US" dirty="0"/>
            <a:t> data structure.</a:t>
          </a:r>
        </a:p>
      </dgm:t>
    </dgm:pt>
    <dgm:pt modelId="{A1E97629-5504-4D04-8FE6-3C0771334F6E}" type="parTrans" cxnId="{F9E5EC09-AD5F-44BA-910C-51552D3C9CAF}">
      <dgm:prSet/>
      <dgm:spPr/>
      <dgm:t>
        <a:bodyPr/>
        <a:lstStyle/>
        <a:p>
          <a:endParaRPr lang="en-US"/>
        </a:p>
      </dgm:t>
    </dgm:pt>
    <dgm:pt modelId="{5B81CB12-61E9-462C-8368-A80772742071}" type="sibTrans" cxnId="{F9E5EC09-AD5F-44BA-910C-51552D3C9CAF}">
      <dgm:prSet/>
      <dgm:spPr/>
      <dgm:t>
        <a:bodyPr/>
        <a:lstStyle/>
        <a:p>
          <a:endParaRPr lang="en-US"/>
        </a:p>
      </dgm:t>
    </dgm:pt>
    <dgm:pt modelId="{1506810E-E477-4321-822C-F0D2C4B8A08B}">
      <dgm:prSet/>
      <dgm:spPr/>
      <dgm:t>
        <a:bodyPr/>
        <a:lstStyle/>
        <a:p>
          <a:r>
            <a:rPr lang="en-US"/>
            <a:t>Scenario 1: Press Queue or Service Queue.</a:t>
          </a:r>
        </a:p>
      </dgm:t>
    </dgm:pt>
    <dgm:pt modelId="{DC59E19E-F5BB-4870-B0AD-C82AF18EB322}" type="parTrans" cxnId="{07E1238C-FA07-4D89-8B82-51461DB974C2}">
      <dgm:prSet/>
      <dgm:spPr/>
      <dgm:t>
        <a:bodyPr/>
        <a:lstStyle/>
        <a:p>
          <a:endParaRPr lang="en-US"/>
        </a:p>
      </dgm:t>
    </dgm:pt>
    <dgm:pt modelId="{40D19961-2E0A-45B3-BC4A-9BDD6BC7D810}" type="sibTrans" cxnId="{07E1238C-FA07-4D89-8B82-51461DB974C2}">
      <dgm:prSet/>
      <dgm:spPr/>
      <dgm:t>
        <a:bodyPr/>
        <a:lstStyle/>
        <a:p>
          <a:endParaRPr lang="en-US"/>
        </a:p>
      </dgm:t>
    </dgm:pt>
    <dgm:pt modelId="{653ABE0D-C333-4453-8C20-F279E541E7B3}">
      <dgm:prSet/>
      <dgm:spPr/>
      <dgm:t>
        <a:bodyPr/>
        <a:lstStyle/>
        <a:p>
          <a:r>
            <a:rPr lang="en-US"/>
            <a:t>Scenario 2: Service Center.</a:t>
          </a:r>
        </a:p>
      </dgm:t>
    </dgm:pt>
    <dgm:pt modelId="{1B2DC70C-124E-4F7E-A03F-C16555FD23DD}" type="parTrans" cxnId="{A02DA00E-FDAD-4F61-AA88-E0828898DA29}">
      <dgm:prSet/>
      <dgm:spPr/>
      <dgm:t>
        <a:bodyPr/>
        <a:lstStyle/>
        <a:p>
          <a:endParaRPr lang="en-US"/>
        </a:p>
      </dgm:t>
    </dgm:pt>
    <dgm:pt modelId="{4FC04201-5826-4706-9E22-506B0D13148E}" type="sibTrans" cxnId="{A02DA00E-FDAD-4F61-AA88-E0828898DA29}">
      <dgm:prSet/>
      <dgm:spPr/>
      <dgm:t>
        <a:bodyPr/>
        <a:lstStyle/>
        <a:p>
          <a:endParaRPr lang="en-US"/>
        </a:p>
      </dgm:t>
    </dgm:pt>
    <dgm:pt modelId="{EE7BE481-D77B-44B0-8DA5-947A66D2DBEB}">
      <dgm:prSet/>
      <dgm:spPr/>
      <dgm:t>
        <a:bodyPr/>
        <a:lstStyle/>
        <a:p>
          <a:r>
            <a:rPr lang="en-US"/>
            <a:t>Scenario 3: Call Center.</a:t>
          </a:r>
        </a:p>
      </dgm:t>
    </dgm:pt>
    <dgm:pt modelId="{6748C6F4-DCD6-44BB-A89C-211F71A416CC}" type="parTrans" cxnId="{346A2434-4FC4-4E07-BDE3-FA1772EF68A8}">
      <dgm:prSet/>
      <dgm:spPr/>
      <dgm:t>
        <a:bodyPr/>
        <a:lstStyle/>
        <a:p>
          <a:endParaRPr lang="en-US"/>
        </a:p>
      </dgm:t>
    </dgm:pt>
    <dgm:pt modelId="{6BA20F41-12BF-40C2-951C-DBC687ED59F1}" type="sibTrans" cxnId="{346A2434-4FC4-4E07-BDE3-FA1772EF68A8}">
      <dgm:prSet/>
      <dgm:spPr/>
      <dgm:t>
        <a:bodyPr/>
        <a:lstStyle/>
        <a:p>
          <a:endParaRPr lang="en-US"/>
        </a:p>
      </dgm:t>
    </dgm:pt>
    <dgm:pt modelId="{3B5E8102-1DF0-4D93-A5F2-1BD200904099}" type="pres">
      <dgm:prSet presAssocID="{2C63934A-E57F-477C-808D-A39AC3E6CDAD}" presName="linear" presStyleCnt="0">
        <dgm:presLayoutVars>
          <dgm:animLvl val="lvl"/>
          <dgm:resizeHandles val="exact"/>
        </dgm:presLayoutVars>
      </dgm:prSet>
      <dgm:spPr/>
    </dgm:pt>
    <dgm:pt modelId="{EC874B29-F6D6-40D4-A5C8-76D7A1377D04}" type="pres">
      <dgm:prSet presAssocID="{E75AA60C-4325-4477-986A-827507E6F1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858460A-62BB-44E2-9D04-C8ECB69B8899}" type="pres">
      <dgm:prSet presAssocID="{9E3D24F8-CCB4-4A25-AD7D-774FC97F590C}" presName="spacer" presStyleCnt="0"/>
      <dgm:spPr/>
    </dgm:pt>
    <dgm:pt modelId="{E80FEBC0-3E7A-4AEC-BDCA-9F14BC877068}" type="pres">
      <dgm:prSet presAssocID="{D7D1DFE0-F0B9-41E0-A074-F0AE0DB162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7C3ACD-3360-4491-A6AD-6EF13316EC64}" type="pres">
      <dgm:prSet presAssocID="{5B81CB12-61E9-462C-8368-A80772742071}" presName="spacer" presStyleCnt="0"/>
      <dgm:spPr/>
    </dgm:pt>
    <dgm:pt modelId="{4EDB919B-C35F-4177-B9D9-F74637FFE6B0}" type="pres">
      <dgm:prSet presAssocID="{1506810E-E477-4321-822C-F0D2C4B8A0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A122FF-0D4E-4734-9F65-3C6AFF32CB00}" type="pres">
      <dgm:prSet presAssocID="{40D19961-2E0A-45B3-BC4A-9BDD6BC7D810}" presName="spacer" presStyleCnt="0"/>
      <dgm:spPr/>
    </dgm:pt>
    <dgm:pt modelId="{29571DD2-42ED-42D8-80B2-8293BC2F109B}" type="pres">
      <dgm:prSet presAssocID="{653ABE0D-C333-4453-8C20-F279E541E7B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AE199A-5EF4-4B75-BABC-CF3AE17F72C7}" type="pres">
      <dgm:prSet presAssocID="{4FC04201-5826-4706-9E22-506B0D13148E}" presName="spacer" presStyleCnt="0"/>
      <dgm:spPr/>
    </dgm:pt>
    <dgm:pt modelId="{757F2958-4A06-4811-9694-391D55A80AAA}" type="pres">
      <dgm:prSet presAssocID="{EE7BE481-D77B-44B0-8DA5-947A66D2DBE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9E5EC09-AD5F-44BA-910C-51552D3C9CAF}" srcId="{2C63934A-E57F-477C-808D-A39AC3E6CDAD}" destId="{D7D1DFE0-F0B9-41E0-A074-F0AE0DB162C5}" srcOrd="1" destOrd="0" parTransId="{A1E97629-5504-4D04-8FE6-3C0771334F6E}" sibTransId="{5B81CB12-61E9-462C-8368-A80772742071}"/>
    <dgm:cxn modelId="{A02DA00E-FDAD-4F61-AA88-E0828898DA29}" srcId="{2C63934A-E57F-477C-808D-A39AC3E6CDAD}" destId="{653ABE0D-C333-4453-8C20-F279E541E7B3}" srcOrd="3" destOrd="0" parTransId="{1B2DC70C-124E-4F7E-A03F-C16555FD23DD}" sibTransId="{4FC04201-5826-4706-9E22-506B0D13148E}"/>
    <dgm:cxn modelId="{5D47DA23-FC72-47B0-9529-84EEA60CF13A}" type="presOf" srcId="{1506810E-E477-4321-822C-F0D2C4B8A08B}" destId="{4EDB919B-C35F-4177-B9D9-F74637FFE6B0}" srcOrd="0" destOrd="0" presId="urn:microsoft.com/office/officeart/2005/8/layout/vList2"/>
    <dgm:cxn modelId="{346A2434-4FC4-4E07-BDE3-FA1772EF68A8}" srcId="{2C63934A-E57F-477C-808D-A39AC3E6CDAD}" destId="{EE7BE481-D77B-44B0-8DA5-947A66D2DBEB}" srcOrd="4" destOrd="0" parTransId="{6748C6F4-DCD6-44BB-A89C-211F71A416CC}" sibTransId="{6BA20F41-12BF-40C2-951C-DBC687ED59F1}"/>
    <dgm:cxn modelId="{FE989558-6DA9-471E-9AFF-07C81505A0BB}" type="presOf" srcId="{D7D1DFE0-F0B9-41E0-A074-F0AE0DB162C5}" destId="{E80FEBC0-3E7A-4AEC-BDCA-9F14BC877068}" srcOrd="0" destOrd="0" presId="urn:microsoft.com/office/officeart/2005/8/layout/vList2"/>
    <dgm:cxn modelId="{BF10BE81-720A-4B94-A13D-03635165A774}" type="presOf" srcId="{E75AA60C-4325-4477-986A-827507E6F153}" destId="{EC874B29-F6D6-40D4-A5C8-76D7A1377D04}" srcOrd="0" destOrd="0" presId="urn:microsoft.com/office/officeart/2005/8/layout/vList2"/>
    <dgm:cxn modelId="{A991D389-A5B2-4400-AE30-389D83CB7B45}" type="presOf" srcId="{653ABE0D-C333-4453-8C20-F279E541E7B3}" destId="{29571DD2-42ED-42D8-80B2-8293BC2F109B}" srcOrd="0" destOrd="0" presId="urn:microsoft.com/office/officeart/2005/8/layout/vList2"/>
    <dgm:cxn modelId="{56BA0B8C-7538-4DFE-B36F-7CCCCF728C55}" type="presOf" srcId="{EE7BE481-D77B-44B0-8DA5-947A66D2DBEB}" destId="{757F2958-4A06-4811-9694-391D55A80AAA}" srcOrd="0" destOrd="0" presId="urn:microsoft.com/office/officeart/2005/8/layout/vList2"/>
    <dgm:cxn modelId="{07E1238C-FA07-4D89-8B82-51461DB974C2}" srcId="{2C63934A-E57F-477C-808D-A39AC3E6CDAD}" destId="{1506810E-E477-4321-822C-F0D2C4B8A08B}" srcOrd="2" destOrd="0" parTransId="{DC59E19E-F5BB-4870-B0AD-C82AF18EB322}" sibTransId="{40D19961-2E0A-45B3-BC4A-9BDD6BC7D810}"/>
    <dgm:cxn modelId="{75500E90-DC42-4B22-9367-F5F7680FD38B}" srcId="{2C63934A-E57F-477C-808D-A39AC3E6CDAD}" destId="{E75AA60C-4325-4477-986A-827507E6F153}" srcOrd="0" destOrd="0" parTransId="{91860ADE-6924-457C-A9FD-8A8E7D715232}" sibTransId="{9E3D24F8-CCB4-4A25-AD7D-774FC97F590C}"/>
    <dgm:cxn modelId="{359C73BA-9765-41A5-B4FA-F41C02A57DFB}" type="presOf" srcId="{2C63934A-E57F-477C-808D-A39AC3E6CDAD}" destId="{3B5E8102-1DF0-4D93-A5F2-1BD200904099}" srcOrd="0" destOrd="0" presId="urn:microsoft.com/office/officeart/2005/8/layout/vList2"/>
    <dgm:cxn modelId="{CD946BEE-BCC0-4352-8905-73DB899CC787}" type="presParOf" srcId="{3B5E8102-1DF0-4D93-A5F2-1BD200904099}" destId="{EC874B29-F6D6-40D4-A5C8-76D7A1377D04}" srcOrd="0" destOrd="0" presId="urn:microsoft.com/office/officeart/2005/8/layout/vList2"/>
    <dgm:cxn modelId="{127B241C-CF0F-4648-A5EC-2A13E5BD5C82}" type="presParOf" srcId="{3B5E8102-1DF0-4D93-A5F2-1BD200904099}" destId="{5858460A-62BB-44E2-9D04-C8ECB69B8899}" srcOrd="1" destOrd="0" presId="urn:microsoft.com/office/officeart/2005/8/layout/vList2"/>
    <dgm:cxn modelId="{22CEF362-A26C-426D-8FFC-60401380376E}" type="presParOf" srcId="{3B5E8102-1DF0-4D93-A5F2-1BD200904099}" destId="{E80FEBC0-3E7A-4AEC-BDCA-9F14BC877068}" srcOrd="2" destOrd="0" presId="urn:microsoft.com/office/officeart/2005/8/layout/vList2"/>
    <dgm:cxn modelId="{92BF967D-A52F-4765-B055-5442C512A9AF}" type="presParOf" srcId="{3B5E8102-1DF0-4D93-A5F2-1BD200904099}" destId="{097C3ACD-3360-4491-A6AD-6EF13316EC64}" srcOrd="3" destOrd="0" presId="urn:microsoft.com/office/officeart/2005/8/layout/vList2"/>
    <dgm:cxn modelId="{08D1E18E-6AE4-4DFD-B41E-0D0E7F4CE6E4}" type="presParOf" srcId="{3B5E8102-1DF0-4D93-A5F2-1BD200904099}" destId="{4EDB919B-C35F-4177-B9D9-F74637FFE6B0}" srcOrd="4" destOrd="0" presId="urn:microsoft.com/office/officeart/2005/8/layout/vList2"/>
    <dgm:cxn modelId="{C34673BD-0943-449A-8E20-D0F93FBB3E62}" type="presParOf" srcId="{3B5E8102-1DF0-4D93-A5F2-1BD200904099}" destId="{D8A122FF-0D4E-4734-9F65-3C6AFF32CB00}" srcOrd="5" destOrd="0" presId="urn:microsoft.com/office/officeart/2005/8/layout/vList2"/>
    <dgm:cxn modelId="{F27FD99F-7A20-46D4-9B2E-3971E60B7CCE}" type="presParOf" srcId="{3B5E8102-1DF0-4D93-A5F2-1BD200904099}" destId="{29571DD2-42ED-42D8-80B2-8293BC2F109B}" srcOrd="6" destOrd="0" presId="urn:microsoft.com/office/officeart/2005/8/layout/vList2"/>
    <dgm:cxn modelId="{A627C8AE-D301-4F83-B17F-CA928965D016}" type="presParOf" srcId="{3B5E8102-1DF0-4D93-A5F2-1BD200904099}" destId="{9AAE199A-5EF4-4B75-BABC-CF3AE17F72C7}" srcOrd="7" destOrd="0" presId="urn:microsoft.com/office/officeart/2005/8/layout/vList2"/>
    <dgm:cxn modelId="{C1FA1466-B688-4721-8E29-450D8918CACA}" type="presParOf" srcId="{3B5E8102-1DF0-4D93-A5F2-1BD200904099}" destId="{757F2958-4A06-4811-9694-391D55A80A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86C60-4448-4DFA-A317-23D5ED3835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02719C-E199-42E7-A07A-0CA7AEE51552}">
      <dgm:prSet/>
      <dgm:spPr/>
      <dgm:t>
        <a:bodyPr/>
        <a:lstStyle/>
        <a:p>
          <a:r>
            <a:rPr lang="en-US" dirty="0"/>
            <a:t>Measure the speed of the process.</a:t>
          </a:r>
        </a:p>
      </dgm:t>
    </dgm:pt>
    <dgm:pt modelId="{003CFCE5-FCF7-4D40-A96E-4F98B73B3649}" type="parTrans" cxnId="{0580EAA6-76D1-44D9-93F0-B4896BDA14BF}">
      <dgm:prSet/>
      <dgm:spPr/>
      <dgm:t>
        <a:bodyPr/>
        <a:lstStyle/>
        <a:p>
          <a:endParaRPr lang="en-US"/>
        </a:p>
      </dgm:t>
    </dgm:pt>
    <dgm:pt modelId="{68514956-655F-495E-BD12-4ACACF1A0FF8}" type="sibTrans" cxnId="{0580EAA6-76D1-44D9-93F0-B4896BDA14BF}">
      <dgm:prSet/>
      <dgm:spPr/>
      <dgm:t>
        <a:bodyPr/>
        <a:lstStyle/>
        <a:p>
          <a:endParaRPr lang="en-US"/>
        </a:p>
      </dgm:t>
    </dgm:pt>
    <dgm:pt modelId="{19E82720-F685-49D1-ABC5-1E15984ED5B0}">
      <dgm:prSet/>
      <dgm:spPr/>
      <dgm:t>
        <a:bodyPr/>
        <a:lstStyle/>
        <a:p>
          <a:r>
            <a:rPr lang="en-US" dirty="0"/>
            <a:t>Measure the speed of the </a:t>
          </a:r>
          <a:r>
            <a:rPr lang="en-US" dirty="0" err="1"/>
            <a:t>LinkList</a:t>
          </a:r>
          <a:r>
            <a:rPr lang="en-US" dirty="0"/>
            <a:t> data structure.</a:t>
          </a:r>
        </a:p>
      </dgm:t>
    </dgm:pt>
    <dgm:pt modelId="{AAFFC8B8-8170-4AB1-9C00-1FF9F1C10924}" type="parTrans" cxnId="{AA375B71-F161-40F3-B53B-60DC8E9905DA}">
      <dgm:prSet/>
      <dgm:spPr/>
      <dgm:t>
        <a:bodyPr/>
        <a:lstStyle/>
        <a:p>
          <a:endParaRPr lang="en-US"/>
        </a:p>
      </dgm:t>
    </dgm:pt>
    <dgm:pt modelId="{6F8412EE-1EDB-43E1-A956-5BECD21C9BFA}" type="sibTrans" cxnId="{AA375B71-F161-40F3-B53B-60DC8E9905DA}">
      <dgm:prSet/>
      <dgm:spPr/>
      <dgm:t>
        <a:bodyPr/>
        <a:lstStyle/>
        <a:p>
          <a:endParaRPr lang="en-US"/>
        </a:p>
      </dgm:t>
    </dgm:pt>
    <dgm:pt modelId="{7EA56AC6-DAD9-44F7-AD21-9F80F4BDDB53}">
      <dgm:prSet/>
      <dgm:spPr/>
      <dgm:t>
        <a:bodyPr/>
        <a:lstStyle/>
        <a:p>
          <a:r>
            <a:rPr lang="en-US" dirty="0"/>
            <a:t>Scenario 1: Printer Queue or Call Queue or Service Queue</a:t>
          </a:r>
        </a:p>
      </dgm:t>
    </dgm:pt>
    <dgm:pt modelId="{F416EE9A-83F6-460B-B910-6B82298EF90F}" type="parTrans" cxnId="{7C0B7B84-2F11-4CBA-8F6D-74FB42B935BE}">
      <dgm:prSet/>
      <dgm:spPr/>
      <dgm:t>
        <a:bodyPr/>
        <a:lstStyle/>
        <a:p>
          <a:endParaRPr lang="en-US"/>
        </a:p>
      </dgm:t>
    </dgm:pt>
    <dgm:pt modelId="{9EA8E004-CD79-4EBA-AEC3-7C5BA5A867EB}" type="sibTrans" cxnId="{7C0B7B84-2F11-4CBA-8F6D-74FB42B935BE}">
      <dgm:prSet/>
      <dgm:spPr/>
      <dgm:t>
        <a:bodyPr/>
        <a:lstStyle/>
        <a:p>
          <a:endParaRPr lang="en-US"/>
        </a:p>
      </dgm:t>
    </dgm:pt>
    <dgm:pt modelId="{A32F44BF-D700-45E6-BD8C-AC1303509975}">
      <dgm:prSet/>
      <dgm:spPr/>
      <dgm:t>
        <a:bodyPr/>
        <a:lstStyle/>
        <a:p>
          <a:r>
            <a:rPr lang="en-US"/>
            <a:t>Scenario 2: Customer Service Center.</a:t>
          </a:r>
        </a:p>
      </dgm:t>
    </dgm:pt>
    <dgm:pt modelId="{A91C3190-3159-4CFB-9B39-DA5AC3C9B2ED}" type="parTrans" cxnId="{537913FD-C25B-45EA-8B0B-01C95FC848F8}">
      <dgm:prSet/>
      <dgm:spPr/>
      <dgm:t>
        <a:bodyPr/>
        <a:lstStyle/>
        <a:p>
          <a:endParaRPr lang="en-US"/>
        </a:p>
      </dgm:t>
    </dgm:pt>
    <dgm:pt modelId="{3AAAAA4D-E6E7-4C88-9263-C8D1C5A770B4}" type="sibTrans" cxnId="{537913FD-C25B-45EA-8B0B-01C95FC848F8}">
      <dgm:prSet/>
      <dgm:spPr/>
      <dgm:t>
        <a:bodyPr/>
        <a:lstStyle/>
        <a:p>
          <a:endParaRPr lang="en-US"/>
        </a:p>
      </dgm:t>
    </dgm:pt>
    <dgm:pt modelId="{D78F5DF9-816A-40E7-BCC9-58C9D8BE3AE5}">
      <dgm:prSet/>
      <dgm:spPr/>
      <dgm:t>
        <a:bodyPr/>
        <a:lstStyle/>
        <a:p>
          <a:r>
            <a:rPr lang="en-US"/>
            <a:t>Scenario 3: Call Center</a:t>
          </a:r>
        </a:p>
      </dgm:t>
    </dgm:pt>
    <dgm:pt modelId="{66779FA6-75EE-49CE-8CB5-E5163875B674}" type="parTrans" cxnId="{333A83B0-7BE3-4225-B7BB-79BDCCDACBB4}">
      <dgm:prSet/>
      <dgm:spPr/>
      <dgm:t>
        <a:bodyPr/>
        <a:lstStyle/>
        <a:p>
          <a:endParaRPr lang="en-US"/>
        </a:p>
      </dgm:t>
    </dgm:pt>
    <dgm:pt modelId="{CA7B22DD-60B5-4A98-8879-2D3BE5C95F74}" type="sibTrans" cxnId="{333A83B0-7BE3-4225-B7BB-79BDCCDACBB4}">
      <dgm:prSet/>
      <dgm:spPr/>
      <dgm:t>
        <a:bodyPr/>
        <a:lstStyle/>
        <a:p>
          <a:endParaRPr lang="en-US"/>
        </a:p>
      </dgm:t>
    </dgm:pt>
    <dgm:pt modelId="{66CFAF53-C7E1-4661-A94F-2A8A0246995B}" type="pres">
      <dgm:prSet presAssocID="{D6486C60-4448-4DFA-A317-23D5ED383527}" presName="linear" presStyleCnt="0">
        <dgm:presLayoutVars>
          <dgm:animLvl val="lvl"/>
          <dgm:resizeHandles val="exact"/>
        </dgm:presLayoutVars>
      </dgm:prSet>
      <dgm:spPr/>
    </dgm:pt>
    <dgm:pt modelId="{A71A113F-97A6-4D59-8D5C-05BDB2F6F86C}" type="pres">
      <dgm:prSet presAssocID="{2F02719C-E199-42E7-A07A-0CA7AEE515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3FBE456-BD6B-4E62-90B5-8762A53B490C}" type="pres">
      <dgm:prSet presAssocID="{68514956-655F-495E-BD12-4ACACF1A0FF8}" presName="spacer" presStyleCnt="0"/>
      <dgm:spPr/>
    </dgm:pt>
    <dgm:pt modelId="{1331B1E4-B9BA-492E-BCE5-B51EE9CD20DE}" type="pres">
      <dgm:prSet presAssocID="{19E82720-F685-49D1-ABC5-1E15984ED5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EED7C6B-8490-4716-A94D-6583762C22BD}" type="pres">
      <dgm:prSet presAssocID="{6F8412EE-1EDB-43E1-A956-5BECD21C9BFA}" presName="spacer" presStyleCnt="0"/>
      <dgm:spPr/>
    </dgm:pt>
    <dgm:pt modelId="{68AC8A56-D893-47E4-B738-5B1E1A2D349E}" type="pres">
      <dgm:prSet presAssocID="{7EA56AC6-DAD9-44F7-AD21-9F80F4BDDB5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6B50CD-5454-4B75-9C9E-26279182DDEF}" type="pres">
      <dgm:prSet presAssocID="{9EA8E004-CD79-4EBA-AEC3-7C5BA5A867EB}" presName="spacer" presStyleCnt="0"/>
      <dgm:spPr/>
    </dgm:pt>
    <dgm:pt modelId="{108F83CC-4A1F-47B0-A767-98438B0FC7B2}" type="pres">
      <dgm:prSet presAssocID="{A32F44BF-D700-45E6-BD8C-AC130350997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9A4DDE2-9424-446B-B91E-312C3DD2D9E5}" type="pres">
      <dgm:prSet presAssocID="{3AAAAA4D-E6E7-4C88-9263-C8D1C5A770B4}" presName="spacer" presStyleCnt="0"/>
      <dgm:spPr/>
    </dgm:pt>
    <dgm:pt modelId="{3A3C9AC8-8870-46CC-9A26-41262EDBB531}" type="pres">
      <dgm:prSet presAssocID="{D78F5DF9-816A-40E7-BCC9-58C9D8BE3AE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0C37502-7559-4A03-AF8F-E275A90C91E9}" type="presOf" srcId="{D78F5DF9-816A-40E7-BCC9-58C9D8BE3AE5}" destId="{3A3C9AC8-8870-46CC-9A26-41262EDBB531}" srcOrd="0" destOrd="0" presId="urn:microsoft.com/office/officeart/2005/8/layout/vList2"/>
    <dgm:cxn modelId="{B33D3236-8A71-45AC-A54A-AF1B5C115961}" type="presOf" srcId="{7EA56AC6-DAD9-44F7-AD21-9F80F4BDDB53}" destId="{68AC8A56-D893-47E4-B738-5B1E1A2D349E}" srcOrd="0" destOrd="0" presId="urn:microsoft.com/office/officeart/2005/8/layout/vList2"/>
    <dgm:cxn modelId="{2C080A48-A2ED-48DE-A34E-66366CC07829}" type="presOf" srcId="{D6486C60-4448-4DFA-A317-23D5ED383527}" destId="{66CFAF53-C7E1-4661-A94F-2A8A0246995B}" srcOrd="0" destOrd="0" presId="urn:microsoft.com/office/officeart/2005/8/layout/vList2"/>
    <dgm:cxn modelId="{EBECBF6B-46E9-4237-AF39-20D5125334B0}" type="presOf" srcId="{2F02719C-E199-42E7-A07A-0CA7AEE51552}" destId="{A71A113F-97A6-4D59-8D5C-05BDB2F6F86C}" srcOrd="0" destOrd="0" presId="urn:microsoft.com/office/officeart/2005/8/layout/vList2"/>
    <dgm:cxn modelId="{AA375B71-F161-40F3-B53B-60DC8E9905DA}" srcId="{D6486C60-4448-4DFA-A317-23D5ED383527}" destId="{19E82720-F685-49D1-ABC5-1E15984ED5B0}" srcOrd="1" destOrd="0" parTransId="{AAFFC8B8-8170-4AB1-9C00-1FF9F1C10924}" sibTransId="{6F8412EE-1EDB-43E1-A956-5BECD21C9BFA}"/>
    <dgm:cxn modelId="{92D08D73-3411-4F60-95B6-F748AEDD0139}" type="presOf" srcId="{19E82720-F685-49D1-ABC5-1E15984ED5B0}" destId="{1331B1E4-B9BA-492E-BCE5-B51EE9CD20DE}" srcOrd="0" destOrd="0" presId="urn:microsoft.com/office/officeart/2005/8/layout/vList2"/>
    <dgm:cxn modelId="{7C0B7B84-2F11-4CBA-8F6D-74FB42B935BE}" srcId="{D6486C60-4448-4DFA-A317-23D5ED383527}" destId="{7EA56AC6-DAD9-44F7-AD21-9F80F4BDDB53}" srcOrd="2" destOrd="0" parTransId="{F416EE9A-83F6-460B-B910-6B82298EF90F}" sibTransId="{9EA8E004-CD79-4EBA-AEC3-7C5BA5A867EB}"/>
    <dgm:cxn modelId="{0580EAA6-76D1-44D9-93F0-B4896BDA14BF}" srcId="{D6486C60-4448-4DFA-A317-23D5ED383527}" destId="{2F02719C-E199-42E7-A07A-0CA7AEE51552}" srcOrd="0" destOrd="0" parTransId="{003CFCE5-FCF7-4D40-A96E-4F98B73B3649}" sibTransId="{68514956-655F-495E-BD12-4ACACF1A0FF8}"/>
    <dgm:cxn modelId="{333A83B0-7BE3-4225-B7BB-79BDCCDACBB4}" srcId="{D6486C60-4448-4DFA-A317-23D5ED383527}" destId="{D78F5DF9-816A-40E7-BCC9-58C9D8BE3AE5}" srcOrd="4" destOrd="0" parTransId="{66779FA6-75EE-49CE-8CB5-E5163875B674}" sibTransId="{CA7B22DD-60B5-4A98-8879-2D3BE5C95F74}"/>
    <dgm:cxn modelId="{3E0C52C9-2B0A-4DF0-9336-F37E472ABD5B}" type="presOf" srcId="{A32F44BF-D700-45E6-BD8C-AC1303509975}" destId="{108F83CC-4A1F-47B0-A767-98438B0FC7B2}" srcOrd="0" destOrd="0" presId="urn:microsoft.com/office/officeart/2005/8/layout/vList2"/>
    <dgm:cxn modelId="{537913FD-C25B-45EA-8B0B-01C95FC848F8}" srcId="{D6486C60-4448-4DFA-A317-23D5ED383527}" destId="{A32F44BF-D700-45E6-BD8C-AC1303509975}" srcOrd="3" destOrd="0" parTransId="{A91C3190-3159-4CFB-9B39-DA5AC3C9B2ED}" sibTransId="{3AAAAA4D-E6E7-4C88-9263-C8D1C5A770B4}"/>
    <dgm:cxn modelId="{6F8C975B-B95C-4D2B-8F40-C10D8A1E620C}" type="presParOf" srcId="{66CFAF53-C7E1-4661-A94F-2A8A0246995B}" destId="{A71A113F-97A6-4D59-8D5C-05BDB2F6F86C}" srcOrd="0" destOrd="0" presId="urn:microsoft.com/office/officeart/2005/8/layout/vList2"/>
    <dgm:cxn modelId="{B0253BB3-4FD0-4C21-B65F-6A1F386359B8}" type="presParOf" srcId="{66CFAF53-C7E1-4661-A94F-2A8A0246995B}" destId="{13FBE456-BD6B-4E62-90B5-8762A53B490C}" srcOrd="1" destOrd="0" presId="urn:microsoft.com/office/officeart/2005/8/layout/vList2"/>
    <dgm:cxn modelId="{378D1AA6-52F0-40E1-A280-402DC2C0A25E}" type="presParOf" srcId="{66CFAF53-C7E1-4661-A94F-2A8A0246995B}" destId="{1331B1E4-B9BA-492E-BCE5-B51EE9CD20DE}" srcOrd="2" destOrd="0" presId="urn:microsoft.com/office/officeart/2005/8/layout/vList2"/>
    <dgm:cxn modelId="{58954382-6608-4A32-B612-572BF8EC981F}" type="presParOf" srcId="{66CFAF53-C7E1-4661-A94F-2A8A0246995B}" destId="{4EED7C6B-8490-4716-A94D-6583762C22BD}" srcOrd="3" destOrd="0" presId="urn:microsoft.com/office/officeart/2005/8/layout/vList2"/>
    <dgm:cxn modelId="{B5D830AE-9781-4098-8FC4-D40A70BE0CC7}" type="presParOf" srcId="{66CFAF53-C7E1-4661-A94F-2A8A0246995B}" destId="{68AC8A56-D893-47E4-B738-5B1E1A2D349E}" srcOrd="4" destOrd="0" presId="urn:microsoft.com/office/officeart/2005/8/layout/vList2"/>
    <dgm:cxn modelId="{B65FBA4F-A834-48E1-AA03-1A5EF58523DF}" type="presParOf" srcId="{66CFAF53-C7E1-4661-A94F-2A8A0246995B}" destId="{336B50CD-5454-4B75-9C9E-26279182DDEF}" srcOrd="5" destOrd="0" presId="urn:microsoft.com/office/officeart/2005/8/layout/vList2"/>
    <dgm:cxn modelId="{2F05D3AE-5245-4E26-AB7A-584D26796AC3}" type="presParOf" srcId="{66CFAF53-C7E1-4661-A94F-2A8A0246995B}" destId="{108F83CC-4A1F-47B0-A767-98438B0FC7B2}" srcOrd="6" destOrd="0" presId="urn:microsoft.com/office/officeart/2005/8/layout/vList2"/>
    <dgm:cxn modelId="{FD696EBD-9DE5-4239-8645-E3FEF4E95D23}" type="presParOf" srcId="{66CFAF53-C7E1-4661-A94F-2A8A0246995B}" destId="{19A4DDE2-9424-446B-B91E-312C3DD2D9E5}" srcOrd="7" destOrd="0" presId="urn:microsoft.com/office/officeart/2005/8/layout/vList2"/>
    <dgm:cxn modelId="{995883FE-B984-48C2-A4CD-73E10608F944}" type="presParOf" srcId="{66CFAF53-C7E1-4661-A94F-2A8A0246995B}" destId="{3A3C9AC8-8870-46CC-9A26-41262EDBB5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003E1-465B-4CB1-A936-D16F4758BC0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3E231E-BCF1-48B3-AE0D-38BDD36966C6}">
      <dgm:prSet/>
      <dgm:spPr/>
      <dgm:t>
        <a:bodyPr/>
        <a:lstStyle/>
        <a:p>
          <a:r>
            <a:rPr lang="en-US" dirty="0"/>
            <a:t>Measure the speed of the process.</a:t>
          </a:r>
        </a:p>
      </dgm:t>
    </dgm:pt>
    <dgm:pt modelId="{3F0A59DC-0A92-4B1B-8745-F044642B87B2}" type="parTrans" cxnId="{C194A7DA-CC32-435F-9CB3-629A04800059}">
      <dgm:prSet/>
      <dgm:spPr/>
      <dgm:t>
        <a:bodyPr/>
        <a:lstStyle/>
        <a:p>
          <a:endParaRPr lang="en-US"/>
        </a:p>
      </dgm:t>
    </dgm:pt>
    <dgm:pt modelId="{4BBE27A4-6F27-4C4C-B959-67EB0E25B176}" type="sibTrans" cxnId="{C194A7DA-CC32-435F-9CB3-629A04800059}">
      <dgm:prSet/>
      <dgm:spPr/>
      <dgm:t>
        <a:bodyPr/>
        <a:lstStyle/>
        <a:p>
          <a:endParaRPr lang="en-US"/>
        </a:p>
      </dgm:t>
    </dgm:pt>
    <dgm:pt modelId="{281CFF71-6968-45D9-BC14-7A65F2624F16}">
      <dgm:prSet/>
      <dgm:spPr/>
      <dgm:t>
        <a:bodyPr/>
        <a:lstStyle/>
        <a:p>
          <a:r>
            <a:rPr lang="en-US"/>
            <a:t>Test the Sort Algorithm Speeds.</a:t>
          </a:r>
        </a:p>
      </dgm:t>
    </dgm:pt>
    <dgm:pt modelId="{CE1A375E-7F97-4791-B668-F5A275500C19}" type="parTrans" cxnId="{B44B6DD2-388A-4457-8610-3E7C871191BC}">
      <dgm:prSet/>
      <dgm:spPr/>
      <dgm:t>
        <a:bodyPr/>
        <a:lstStyle/>
        <a:p>
          <a:endParaRPr lang="en-US"/>
        </a:p>
      </dgm:t>
    </dgm:pt>
    <dgm:pt modelId="{E7E7B396-DE7F-4412-A38B-363DA2D9D3CE}" type="sibTrans" cxnId="{B44B6DD2-388A-4457-8610-3E7C871191BC}">
      <dgm:prSet/>
      <dgm:spPr/>
      <dgm:t>
        <a:bodyPr/>
        <a:lstStyle/>
        <a:p>
          <a:endParaRPr lang="en-US"/>
        </a:p>
      </dgm:t>
    </dgm:pt>
    <dgm:pt modelId="{795C0534-C8BD-4398-96A9-E523F784077B}">
      <dgm:prSet/>
      <dgm:spPr/>
      <dgm:t>
        <a:bodyPr/>
        <a:lstStyle/>
        <a:p>
          <a:r>
            <a:rPr lang="en-US"/>
            <a:t>Scenario 1: Bubble Sort</a:t>
          </a:r>
        </a:p>
      </dgm:t>
    </dgm:pt>
    <dgm:pt modelId="{FE5A7D60-0C83-4E37-90DF-44EA8BB6AD06}" type="parTrans" cxnId="{AD54C513-BD31-4086-AAE9-6CFE80FA6849}">
      <dgm:prSet/>
      <dgm:spPr/>
      <dgm:t>
        <a:bodyPr/>
        <a:lstStyle/>
        <a:p>
          <a:endParaRPr lang="en-US"/>
        </a:p>
      </dgm:t>
    </dgm:pt>
    <dgm:pt modelId="{B62560A2-E1A9-42E0-BF42-E379541797B1}" type="sibTrans" cxnId="{AD54C513-BD31-4086-AAE9-6CFE80FA6849}">
      <dgm:prSet/>
      <dgm:spPr/>
      <dgm:t>
        <a:bodyPr/>
        <a:lstStyle/>
        <a:p>
          <a:endParaRPr lang="en-US"/>
        </a:p>
      </dgm:t>
    </dgm:pt>
    <dgm:pt modelId="{89FDA5C0-4A8C-41EB-AEB2-D59ED66F556B}">
      <dgm:prSet/>
      <dgm:spPr/>
      <dgm:t>
        <a:bodyPr/>
        <a:lstStyle/>
        <a:p>
          <a:r>
            <a:rPr lang="en-US"/>
            <a:t>Scenario 2: Selection Sort</a:t>
          </a:r>
        </a:p>
      </dgm:t>
    </dgm:pt>
    <dgm:pt modelId="{5057D03B-186F-42F1-ADF0-1BE089998918}" type="parTrans" cxnId="{E3E25B26-80AB-426F-A69F-D9AB188E7137}">
      <dgm:prSet/>
      <dgm:spPr/>
      <dgm:t>
        <a:bodyPr/>
        <a:lstStyle/>
        <a:p>
          <a:endParaRPr lang="en-US"/>
        </a:p>
      </dgm:t>
    </dgm:pt>
    <dgm:pt modelId="{D6272B42-AFC9-40F0-9C27-5DF3DB7BB0FC}" type="sibTrans" cxnId="{E3E25B26-80AB-426F-A69F-D9AB188E7137}">
      <dgm:prSet/>
      <dgm:spPr/>
      <dgm:t>
        <a:bodyPr/>
        <a:lstStyle/>
        <a:p>
          <a:endParaRPr lang="en-US"/>
        </a:p>
      </dgm:t>
    </dgm:pt>
    <dgm:pt modelId="{80C28C20-28F1-4361-9827-76ED198E18EE}">
      <dgm:prSet/>
      <dgm:spPr/>
      <dgm:t>
        <a:bodyPr/>
        <a:lstStyle/>
        <a:p>
          <a:r>
            <a:rPr lang="en-US"/>
            <a:t>Scenario 3: Insertion Sort</a:t>
          </a:r>
        </a:p>
      </dgm:t>
    </dgm:pt>
    <dgm:pt modelId="{378E91A2-0794-4B31-88A7-21CB49F526C5}" type="parTrans" cxnId="{EE7CDBD6-E1AE-4624-A01C-17375AC1818F}">
      <dgm:prSet/>
      <dgm:spPr/>
      <dgm:t>
        <a:bodyPr/>
        <a:lstStyle/>
        <a:p>
          <a:endParaRPr lang="en-US"/>
        </a:p>
      </dgm:t>
    </dgm:pt>
    <dgm:pt modelId="{785BA985-D054-4FAF-8F34-4C413FC06B2F}" type="sibTrans" cxnId="{EE7CDBD6-E1AE-4624-A01C-17375AC1818F}">
      <dgm:prSet/>
      <dgm:spPr/>
      <dgm:t>
        <a:bodyPr/>
        <a:lstStyle/>
        <a:p>
          <a:endParaRPr lang="en-US"/>
        </a:p>
      </dgm:t>
    </dgm:pt>
    <dgm:pt modelId="{6C9C7C63-3F08-4411-A5ED-DF84F6E50067}">
      <dgm:prSet/>
      <dgm:spPr/>
      <dgm:t>
        <a:bodyPr/>
        <a:lstStyle/>
        <a:p>
          <a:r>
            <a:rPr lang="en-US"/>
            <a:t>Scenario 4: Shell Sort</a:t>
          </a:r>
        </a:p>
      </dgm:t>
    </dgm:pt>
    <dgm:pt modelId="{FCF6393D-7C69-4886-8894-D84E92BEF6B8}" type="parTrans" cxnId="{8888773C-E124-4609-B5C8-6162153BD05A}">
      <dgm:prSet/>
      <dgm:spPr/>
      <dgm:t>
        <a:bodyPr/>
        <a:lstStyle/>
        <a:p>
          <a:endParaRPr lang="en-US"/>
        </a:p>
      </dgm:t>
    </dgm:pt>
    <dgm:pt modelId="{C52D241C-9EEE-4924-95BA-CB2AC2F24A10}" type="sibTrans" cxnId="{8888773C-E124-4609-B5C8-6162153BD05A}">
      <dgm:prSet/>
      <dgm:spPr/>
      <dgm:t>
        <a:bodyPr/>
        <a:lstStyle/>
        <a:p>
          <a:endParaRPr lang="en-US"/>
        </a:p>
      </dgm:t>
    </dgm:pt>
    <dgm:pt modelId="{61DE0409-48F8-43F8-9BD9-E1DEFD87907D}">
      <dgm:prSet/>
      <dgm:spPr/>
      <dgm:t>
        <a:bodyPr/>
        <a:lstStyle/>
        <a:p>
          <a:r>
            <a:rPr lang="en-US"/>
            <a:t>Scenario 5: Quick Sort</a:t>
          </a:r>
        </a:p>
      </dgm:t>
    </dgm:pt>
    <dgm:pt modelId="{D81E3124-166E-4C94-959E-52CFE167E494}" type="parTrans" cxnId="{E4226C32-5701-4524-B8B5-66D32D78C0FC}">
      <dgm:prSet/>
      <dgm:spPr/>
      <dgm:t>
        <a:bodyPr/>
        <a:lstStyle/>
        <a:p>
          <a:endParaRPr lang="en-US"/>
        </a:p>
      </dgm:t>
    </dgm:pt>
    <dgm:pt modelId="{88F5BBBC-2DE9-4929-8A8C-4303C9E1313F}" type="sibTrans" cxnId="{E4226C32-5701-4524-B8B5-66D32D78C0FC}">
      <dgm:prSet/>
      <dgm:spPr/>
      <dgm:t>
        <a:bodyPr/>
        <a:lstStyle/>
        <a:p>
          <a:endParaRPr lang="en-US"/>
        </a:p>
      </dgm:t>
    </dgm:pt>
    <dgm:pt modelId="{82A30A20-9A4F-49DE-9DC7-4C3C324945F0}">
      <dgm:prSet/>
      <dgm:spPr/>
      <dgm:t>
        <a:bodyPr/>
        <a:lstStyle/>
        <a:p>
          <a:r>
            <a:rPr lang="en-US"/>
            <a:t>Scenario 6: Merge Sort</a:t>
          </a:r>
        </a:p>
      </dgm:t>
    </dgm:pt>
    <dgm:pt modelId="{E0216276-8D4A-4860-96D6-AF79A7F0DF22}" type="parTrans" cxnId="{8FE6E73D-2372-4F5C-AC7C-E82D7B3EA6C3}">
      <dgm:prSet/>
      <dgm:spPr/>
      <dgm:t>
        <a:bodyPr/>
        <a:lstStyle/>
        <a:p>
          <a:endParaRPr lang="en-US"/>
        </a:p>
      </dgm:t>
    </dgm:pt>
    <dgm:pt modelId="{88020481-25CA-4A3B-A05C-4B495A8F0FB6}" type="sibTrans" cxnId="{8FE6E73D-2372-4F5C-AC7C-E82D7B3EA6C3}">
      <dgm:prSet/>
      <dgm:spPr/>
      <dgm:t>
        <a:bodyPr/>
        <a:lstStyle/>
        <a:p>
          <a:endParaRPr lang="en-US"/>
        </a:p>
      </dgm:t>
    </dgm:pt>
    <dgm:pt modelId="{B276BECD-DB09-43FC-89DD-92152372B39F}" type="pres">
      <dgm:prSet presAssocID="{85E003E1-465B-4CB1-A936-D16F4758BC0D}" presName="linear" presStyleCnt="0">
        <dgm:presLayoutVars>
          <dgm:animLvl val="lvl"/>
          <dgm:resizeHandles val="exact"/>
        </dgm:presLayoutVars>
      </dgm:prSet>
      <dgm:spPr/>
    </dgm:pt>
    <dgm:pt modelId="{66FA8972-8B7A-4BAE-BBAD-FC67C3AC2355}" type="pres">
      <dgm:prSet presAssocID="{153E231E-BCF1-48B3-AE0D-38BDD36966C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B562C66-940F-400E-92F6-07F521E381EE}" type="pres">
      <dgm:prSet presAssocID="{4BBE27A4-6F27-4C4C-B959-67EB0E25B176}" presName="spacer" presStyleCnt="0"/>
      <dgm:spPr/>
    </dgm:pt>
    <dgm:pt modelId="{2F3B1319-3FA6-4015-AA0D-A23C9F7C6E1F}" type="pres">
      <dgm:prSet presAssocID="{281CFF71-6968-45D9-BC14-7A65F2624F1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DCFE426-C0A7-4C6D-9F8A-A373EC4772E1}" type="pres">
      <dgm:prSet presAssocID="{E7E7B396-DE7F-4412-A38B-363DA2D9D3CE}" presName="spacer" presStyleCnt="0"/>
      <dgm:spPr/>
    </dgm:pt>
    <dgm:pt modelId="{C168C8EA-8959-4B32-A03D-6E3EE0E3897A}" type="pres">
      <dgm:prSet presAssocID="{795C0534-C8BD-4398-96A9-E523F784077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61F0910-802A-4770-BFBF-BB2CD05D37E0}" type="pres">
      <dgm:prSet presAssocID="{B62560A2-E1A9-42E0-BF42-E379541797B1}" presName="spacer" presStyleCnt="0"/>
      <dgm:spPr/>
    </dgm:pt>
    <dgm:pt modelId="{056170A9-0F89-47D6-9AD9-E58AC58908B1}" type="pres">
      <dgm:prSet presAssocID="{89FDA5C0-4A8C-41EB-AEB2-D59ED66F556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41B8210-0D43-40F3-9624-A1623A3DA54C}" type="pres">
      <dgm:prSet presAssocID="{D6272B42-AFC9-40F0-9C27-5DF3DB7BB0FC}" presName="spacer" presStyleCnt="0"/>
      <dgm:spPr/>
    </dgm:pt>
    <dgm:pt modelId="{2A61FC94-6CC9-473C-8B11-755F9DD40FBA}" type="pres">
      <dgm:prSet presAssocID="{80C28C20-28F1-4361-9827-76ED198E18E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E7EBDB5-FEC6-40B0-BBAF-9CD0685C6BF8}" type="pres">
      <dgm:prSet presAssocID="{785BA985-D054-4FAF-8F34-4C413FC06B2F}" presName="spacer" presStyleCnt="0"/>
      <dgm:spPr/>
    </dgm:pt>
    <dgm:pt modelId="{B15B97BA-2D91-417A-AF19-206FB266780B}" type="pres">
      <dgm:prSet presAssocID="{6C9C7C63-3F08-4411-A5ED-DF84F6E5006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61A2B6-3C2A-4A26-8F5F-CFB4F404A4E8}" type="pres">
      <dgm:prSet presAssocID="{C52D241C-9EEE-4924-95BA-CB2AC2F24A10}" presName="spacer" presStyleCnt="0"/>
      <dgm:spPr/>
    </dgm:pt>
    <dgm:pt modelId="{BF36212E-3351-44DD-ABF1-04E14015F466}" type="pres">
      <dgm:prSet presAssocID="{61DE0409-48F8-43F8-9BD9-E1DEFD87907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A934815-5AA9-49DE-841A-CAA654AE4455}" type="pres">
      <dgm:prSet presAssocID="{88F5BBBC-2DE9-4929-8A8C-4303C9E1313F}" presName="spacer" presStyleCnt="0"/>
      <dgm:spPr/>
    </dgm:pt>
    <dgm:pt modelId="{B5244933-1C78-45CF-9AA4-1A75C72A5BEA}" type="pres">
      <dgm:prSet presAssocID="{82A30A20-9A4F-49DE-9DC7-4C3C324945F0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5BC4F00-7F7B-44D1-BFF8-64258212D562}" type="presOf" srcId="{61DE0409-48F8-43F8-9BD9-E1DEFD87907D}" destId="{BF36212E-3351-44DD-ABF1-04E14015F466}" srcOrd="0" destOrd="0" presId="urn:microsoft.com/office/officeart/2005/8/layout/vList2"/>
    <dgm:cxn modelId="{028BD700-89F5-4E4D-9EDE-FE2AC5BA333C}" type="presOf" srcId="{82A30A20-9A4F-49DE-9DC7-4C3C324945F0}" destId="{B5244933-1C78-45CF-9AA4-1A75C72A5BEA}" srcOrd="0" destOrd="0" presId="urn:microsoft.com/office/officeart/2005/8/layout/vList2"/>
    <dgm:cxn modelId="{AD54C513-BD31-4086-AAE9-6CFE80FA6849}" srcId="{85E003E1-465B-4CB1-A936-D16F4758BC0D}" destId="{795C0534-C8BD-4398-96A9-E523F784077B}" srcOrd="2" destOrd="0" parTransId="{FE5A7D60-0C83-4E37-90DF-44EA8BB6AD06}" sibTransId="{B62560A2-E1A9-42E0-BF42-E379541797B1}"/>
    <dgm:cxn modelId="{E3E25B26-80AB-426F-A69F-D9AB188E7137}" srcId="{85E003E1-465B-4CB1-A936-D16F4758BC0D}" destId="{89FDA5C0-4A8C-41EB-AEB2-D59ED66F556B}" srcOrd="3" destOrd="0" parTransId="{5057D03B-186F-42F1-ADF0-1BE089998918}" sibTransId="{D6272B42-AFC9-40F0-9C27-5DF3DB7BB0FC}"/>
    <dgm:cxn modelId="{E4226C32-5701-4524-B8B5-66D32D78C0FC}" srcId="{85E003E1-465B-4CB1-A936-D16F4758BC0D}" destId="{61DE0409-48F8-43F8-9BD9-E1DEFD87907D}" srcOrd="6" destOrd="0" parTransId="{D81E3124-166E-4C94-959E-52CFE167E494}" sibTransId="{88F5BBBC-2DE9-4929-8A8C-4303C9E1313F}"/>
    <dgm:cxn modelId="{8888773C-E124-4609-B5C8-6162153BD05A}" srcId="{85E003E1-465B-4CB1-A936-D16F4758BC0D}" destId="{6C9C7C63-3F08-4411-A5ED-DF84F6E50067}" srcOrd="5" destOrd="0" parTransId="{FCF6393D-7C69-4886-8894-D84E92BEF6B8}" sibTransId="{C52D241C-9EEE-4924-95BA-CB2AC2F24A10}"/>
    <dgm:cxn modelId="{8FE6E73D-2372-4F5C-AC7C-E82D7B3EA6C3}" srcId="{85E003E1-465B-4CB1-A936-D16F4758BC0D}" destId="{82A30A20-9A4F-49DE-9DC7-4C3C324945F0}" srcOrd="7" destOrd="0" parTransId="{E0216276-8D4A-4860-96D6-AF79A7F0DF22}" sibTransId="{88020481-25CA-4A3B-A05C-4B495A8F0FB6}"/>
    <dgm:cxn modelId="{29C9FC76-8133-4500-BC0B-1BEFACCD57A3}" type="presOf" srcId="{6C9C7C63-3F08-4411-A5ED-DF84F6E50067}" destId="{B15B97BA-2D91-417A-AF19-206FB266780B}" srcOrd="0" destOrd="0" presId="urn:microsoft.com/office/officeart/2005/8/layout/vList2"/>
    <dgm:cxn modelId="{02023091-796C-4665-85DA-70958C20B69B}" type="presOf" srcId="{89FDA5C0-4A8C-41EB-AEB2-D59ED66F556B}" destId="{056170A9-0F89-47D6-9AD9-E58AC58908B1}" srcOrd="0" destOrd="0" presId="urn:microsoft.com/office/officeart/2005/8/layout/vList2"/>
    <dgm:cxn modelId="{A779349B-1B82-40D9-8CC5-68D5CE923821}" type="presOf" srcId="{281CFF71-6968-45D9-BC14-7A65F2624F16}" destId="{2F3B1319-3FA6-4015-AA0D-A23C9F7C6E1F}" srcOrd="0" destOrd="0" presId="urn:microsoft.com/office/officeart/2005/8/layout/vList2"/>
    <dgm:cxn modelId="{8B17DCC1-2B46-4231-8C06-83C88E60938F}" type="presOf" srcId="{80C28C20-28F1-4361-9827-76ED198E18EE}" destId="{2A61FC94-6CC9-473C-8B11-755F9DD40FBA}" srcOrd="0" destOrd="0" presId="urn:microsoft.com/office/officeart/2005/8/layout/vList2"/>
    <dgm:cxn modelId="{C6BFF1D0-B46B-4B24-A7D6-606C1FEF0E25}" type="presOf" srcId="{795C0534-C8BD-4398-96A9-E523F784077B}" destId="{C168C8EA-8959-4B32-A03D-6E3EE0E3897A}" srcOrd="0" destOrd="0" presId="urn:microsoft.com/office/officeart/2005/8/layout/vList2"/>
    <dgm:cxn modelId="{B44B6DD2-388A-4457-8610-3E7C871191BC}" srcId="{85E003E1-465B-4CB1-A936-D16F4758BC0D}" destId="{281CFF71-6968-45D9-BC14-7A65F2624F16}" srcOrd="1" destOrd="0" parTransId="{CE1A375E-7F97-4791-B668-F5A275500C19}" sibTransId="{E7E7B396-DE7F-4412-A38B-363DA2D9D3CE}"/>
    <dgm:cxn modelId="{EE7CDBD6-E1AE-4624-A01C-17375AC1818F}" srcId="{85E003E1-465B-4CB1-A936-D16F4758BC0D}" destId="{80C28C20-28F1-4361-9827-76ED198E18EE}" srcOrd="4" destOrd="0" parTransId="{378E91A2-0794-4B31-88A7-21CB49F526C5}" sibTransId="{785BA985-D054-4FAF-8F34-4C413FC06B2F}"/>
    <dgm:cxn modelId="{C194A7DA-CC32-435F-9CB3-629A04800059}" srcId="{85E003E1-465B-4CB1-A936-D16F4758BC0D}" destId="{153E231E-BCF1-48B3-AE0D-38BDD36966C6}" srcOrd="0" destOrd="0" parTransId="{3F0A59DC-0A92-4B1B-8745-F044642B87B2}" sibTransId="{4BBE27A4-6F27-4C4C-B959-67EB0E25B176}"/>
    <dgm:cxn modelId="{CA176CDD-B52D-489A-906B-3A5C5F33A195}" type="presOf" srcId="{153E231E-BCF1-48B3-AE0D-38BDD36966C6}" destId="{66FA8972-8B7A-4BAE-BBAD-FC67C3AC2355}" srcOrd="0" destOrd="0" presId="urn:microsoft.com/office/officeart/2005/8/layout/vList2"/>
    <dgm:cxn modelId="{84A3A7F3-068E-41F1-84A1-30284F4A411B}" type="presOf" srcId="{85E003E1-465B-4CB1-A936-D16F4758BC0D}" destId="{B276BECD-DB09-43FC-89DD-92152372B39F}" srcOrd="0" destOrd="0" presId="urn:microsoft.com/office/officeart/2005/8/layout/vList2"/>
    <dgm:cxn modelId="{508244EE-EEF0-4E43-89F6-B07F408C0197}" type="presParOf" srcId="{B276BECD-DB09-43FC-89DD-92152372B39F}" destId="{66FA8972-8B7A-4BAE-BBAD-FC67C3AC2355}" srcOrd="0" destOrd="0" presId="urn:microsoft.com/office/officeart/2005/8/layout/vList2"/>
    <dgm:cxn modelId="{1F7CCE9C-4B52-4CAF-9196-3CD4A8F2936F}" type="presParOf" srcId="{B276BECD-DB09-43FC-89DD-92152372B39F}" destId="{7B562C66-940F-400E-92F6-07F521E381EE}" srcOrd="1" destOrd="0" presId="urn:microsoft.com/office/officeart/2005/8/layout/vList2"/>
    <dgm:cxn modelId="{DDD1D223-6FAE-40BD-B370-7C14A571A8AF}" type="presParOf" srcId="{B276BECD-DB09-43FC-89DD-92152372B39F}" destId="{2F3B1319-3FA6-4015-AA0D-A23C9F7C6E1F}" srcOrd="2" destOrd="0" presId="urn:microsoft.com/office/officeart/2005/8/layout/vList2"/>
    <dgm:cxn modelId="{A1BD3CA3-D804-4AC6-897F-00EFC6F1130A}" type="presParOf" srcId="{B276BECD-DB09-43FC-89DD-92152372B39F}" destId="{2DCFE426-C0A7-4C6D-9F8A-A373EC4772E1}" srcOrd="3" destOrd="0" presId="urn:microsoft.com/office/officeart/2005/8/layout/vList2"/>
    <dgm:cxn modelId="{0E7BA809-FFBB-4F30-B04B-8E59D01E074C}" type="presParOf" srcId="{B276BECD-DB09-43FC-89DD-92152372B39F}" destId="{C168C8EA-8959-4B32-A03D-6E3EE0E3897A}" srcOrd="4" destOrd="0" presId="urn:microsoft.com/office/officeart/2005/8/layout/vList2"/>
    <dgm:cxn modelId="{D628C79A-4281-42DC-95F7-4F2F9AFE5573}" type="presParOf" srcId="{B276BECD-DB09-43FC-89DD-92152372B39F}" destId="{F61F0910-802A-4770-BFBF-BB2CD05D37E0}" srcOrd="5" destOrd="0" presId="urn:microsoft.com/office/officeart/2005/8/layout/vList2"/>
    <dgm:cxn modelId="{72CA6338-2AC2-45D7-BAB6-70139F676568}" type="presParOf" srcId="{B276BECD-DB09-43FC-89DD-92152372B39F}" destId="{056170A9-0F89-47D6-9AD9-E58AC58908B1}" srcOrd="6" destOrd="0" presId="urn:microsoft.com/office/officeart/2005/8/layout/vList2"/>
    <dgm:cxn modelId="{71016DE1-A7D6-44C3-9C9E-66C0202FC524}" type="presParOf" srcId="{B276BECD-DB09-43FC-89DD-92152372B39F}" destId="{741B8210-0D43-40F3-9624-A1623A3DA54C}" srcOrd="7" destOrd="0" presId="urn:microsoft.com/office/officeart/2005/8/layout/vList2"/>
    <dgm:cxn modelId="{6087099D-F11F-4016-86C2-749281F38E6C}" type="presParOf" srcId="{B276BECD-DB09-43FC-89DD-92152372B39F}" destId="{2A61FC94-6CC9-473C-8B11-755F9DD40FBA}" srcOrd="8" destOrd="0" presId="urn:microsoft.com/office/officeart/2005/8/layout/vList2"/>
    <dgm:cxn modelId="{20E12438-BA04-4C87-8E48-F57B71CC9CBC}" type="presParOf" srcId="{B276BECD-DB09-43FC-89DD-92152372B39F}" destId="{CE7EBDB5-FEC6-40B0-BBAF-9CD0685C6BF8}" srcOrd="9" destOrd="0" presId="urn:microsoft.com/office/officeart/2005/8/layout/vList2"/>
    <dgm:cxn modelId="{3413A79D-ED64-4E62-931F-8F205F0F1D55}" type="presParOf" srcId="{B276BECD-DB09-43FC-89DD-92152372B39F}" destId="{B15B97BA-2D91-417A-AF19-206FB266780B}" srcOrd="10" destOrd="0" presId="urn:microsoft.com/office/officeart/2005/8/layout/vList2"/>
    <dgm:cxn modelId="{A4FBDE98-C559-497C-913E-2A82E0B6BCA9}" type="presParOf" srcId="{B276BECD-DB09-43FC-89DD-92152372B39F}" destId="{9C61A2B6-3C2A-4A26-8F5F-CFB4F404A4E8}" srcOrd="11" destOrd="0" presId="urn:microsoft.com/office/officeart/2005/8/layout/vList2"/>
    <dgm:cxn modelId="{224EE74E-5A69-46AA-B71B-377280A98EE8}" type="presParOf" srcId="{B276BECD-DB09-43FC-89DD-92152372B39F}" destId="{BF36212E-3351-44DD-ABF1-04E14015F466}" srcOrd="12" destOrd="0" presId="urn:microsoft.com/office/officeart/2005/8/layout/vList2"/>
    <dgm:cxn modelId="{18179AB9-E0F0-49A6-B2B6-C18701AC27BB}" type="presParOf" srcId="{B276BECD-DB09-43FC-89DD-92152372B39F}" destId="{3A934815-5AA9-49DE-841A-CAA654AE4455}" srcOrd="13" destOrd="0" presId="urn:microsoft.com/office/officeart/2005/8/layout/vList2"/>
    <dgm:cxn modelId="{46782B2C-4B68-4590-9950-727737B55696}" type="presParOf" srcId="{B276BECD-DB09-43FC-89DD-92152372B39F}" destId="{B5244933-1C78-45CF-9AA4-1A75C72A5BE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6B9A07-ED0B-4A86-853A-9545026A5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708A0C-E7DA-46B9-B5A4-4F1856E34F32}">
      <dgm:prSet/>
      <dgm:spPr/>
      <dgm:t>
        <a:bodyPr/>
        <a:lstStyle/>
        <a:p>
          <a:r>
            <a:rPr lang="en-US" dirty="0"/>
            <a:t>Measure the speed of the process.</a:t>
          </a:r>
        </a:p>
      </dgm:t>
    </dgm:pt>
    <dgm:pt modelId="{FF158797-AEA7-497C-8ED8-5D60B4DC4A48}" type="parTrans" cxnId="{BEF1FDA7-4E04-4BC2-912E-51818C9FA9DC}">
      <dgm:prSet/>
      <dgm:spPr/>
      <dgm:t>
        <a:bodyPr/>
        <a:lstStyle/>
        <a:p>
          <a:endParaRPr lang="en-US"/>
        </a:p>
      </dgm:t>
    </dgm:pt>
    <dgm:pt modelId="{642F5F33-10AE-4028-85E4-3922A19B2EB9}" type="sibTrans" cxnId="{BEF1FDA7-4E04-4BC2-912E-51818C9FA9DC}">
      <dgm:prSet/>
      <dgm:spPr/>
      <dgm:t>
        <a:bodyPr/>
        <a:lstStyle/>
        <a:p>
          <a:endParaRPr lang="en-US"/>
        </a:p>
      </dgm:t>
    </dgm:pt>
    <dgm:pt modelId="{62DF15C3-9CDD-4C13-882C-5B6584426BD6}">
      <dgm:prSet/>
      <dgm:spPr/>
      <dgm:t>
        <a:bodyPr/>
        <a:lstStyle/>
        <a:p>
          <a:r>
            <a:rPr lang="en-US"/>
            <a:t>Measure the search algorithm speeds.</a:t>
          </a:r>
        </a:p>
      </dgm:t>
    </dgm:pt>
    <dgm:pt modelId="{824797FD-3F52-4A37-ACD7-A276CB81BD2B}" type="parTrans" cxnId="{45A29D3D-C1E7-4C79-AB13-DB72E5D47852}">
      <dgm:prSet/>
      <dgm:spPr/>
      <dgm:t>
        <a:bodyPr/>
        <a:lstStyle/>
        <a:p>
          <a:endParaRPr lang="en-US"/>
        </a:p>
      </dgm:t>
    </dgm:pt>
    <dgm:pt modelId="{A669415F-39D2-4B32-987C-6F4266B98572}" type="sibTrans" cxnId="{45A29D3D-C1E7-4C79-AB13-DB72E5D47852}">
      <dgm:prSet/>
      <dgm:spPr/>
      <dgm:t>
        <a:bodyPr/>
        <a:lstStyle/>
        <a:p>
          <a:endParaRPr lang="en-US"/>
        </a:p>
      </dgm:t>
    </dgm:pt>
    <dgm:pt modelId="{08F42573-82F7-4A09-BFFF-0D441DD4404E}">
      <dgm:prSet/>
      <dgm:spPr/>
      <dgm:t>
        <a:bodyPr/>
        <a:lstStyle/>
        <a:p>
          <a:r>
            <a:rPr lang="en-US"/>
            <a:t>Scenario 1: Linear Search.</a:t>
          </a:r>
        </a:p>
      </dgm:t>
    </dgm:pt>
    <dgm:pt modelId="{F5E48F9C-4D3A-4676-80EB-12285260CE4E}" type="parTrans" cxnId="{840A7BE6-CE10-46E5-8C7C-761A500414A7}">
      <dgm:prSet/>
      <dgm:spPr/>
      <dgm:t>
        <a:bodyPr/>
        <a:lstStyle/>
        <a:p>
          <a:endParaRPr lang="en-US"/>
        </a:p>
      </dgm:t>
    </dgm:pt>
    <dgm:pt modelId="{A5F3D789-6A53-4E8D-B845-746C7C6D30E0}" type="sibTrans" cxnId="{840A7BE6-CE10-46E5-8C7C-761A500414A7}">
      <dgm:prSet/>
      <dgm:spPr/>
      <dgm:t>
        <a:bodyPr/>
        <a:lstStyle/>
        <a:p>
          <a:endParaRPr lang="en-US"/>
        </a:p>
      </dgm:t>
    </dgm:pt>
    <dgm:pt modelId="{3185D99E-3C28-4B88-BA24-B739B665A830}">
      <dgm:prSet/>
      <dgm:spPr/>
      <dgm:t>
        <a:bodyPr/>
        <a:lstStyle/>
        <a:p>
          <a:r>
            <a:rPr lang="en-US"/>
            <a:t>Scenario 2: Binary Search.</a:t>
          </a:r>
        </a:p>
      </dgm:t>
    </dgm:pt>
    <dgm:pt modelId="{BFF4198E-4795-4600-B42D-34533002951F}" type="parTrans" cxnId="{F50C25A8-CC53-4A7A-B2D1-E96575702A3A}">
      <dgm:prSet/>
      <dgm:spPr/>
      <dgm:t>
        <a:bodyPr/>
        <a:lstStyle/>
        <a:p>
          <a:endParaRPr lang="en-US"/>
        </a:p>
      </dgm:t>
    </dgm:pt>
    <dgm:pt modelId="{7FC380A1-A589-45C1-90C1-01F937E83874}" type="sibTrans" cxnId="{F50C25A8-CC53-4A7A-B2D1-E96575702A3A}">
      <dgm:prSet/>
      <dgm:spPr/>
      <dgm:t>
        <a:bodyPr/>
        <a:lstStyle/>
        <a:p>
          <a:endParaRPr lang="en-US"/>
        </a:p>
      </dgm:t>
    </dgm:pt>
    <dgm:pt modelId="{9DC424AE-6B25-4ED3-9990-5765724AD90F}" type="pres">
      <dgm:prSet presAssocID="{636B9A07-ED0B-4A86-853A-9545026A56DA}" presName="linear" presStyleCnt="0">
        <dgm:presLayoutVars>
          <dgm:animLvl val="lvl"/>
          <dgm:resizeHandles val="exact"/>
        </dgm:presLayoutVars>
      </dgm:prSet>
      <dgm:spPr/>
    </dgm:pt>
    <dgm:pt modelId="{C96FF5DF-036C-4E79-9C42-1A641CA23AE4}" type="pres">
      <dgm:prSet presAssocID="{56708A0C-E7DA-46B9-B5A4-4F1856E34F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A3E3A10-D260-486E-B81B-3631D4B14CFB}" type="pres">
      <dgm:prSet presAssocID="{642F5F33-10AE-4028-85E4-3922A19B2EB9}" presName="spacer" presStyleCnt="0"/>
      <dgm:spPr/>
    </dgm:pt>
    <dgm:pt modelId="{4805E772-8053-4746-8C5D-96424E7AA2E7}" type="pres">
      <dgm:prSet presAssocID="{62DF15C3-9CDD-4C13-882C-5B6584426B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03DA60A-2941-4168-B37C-F20E5F71BAFB}" type="pres">
      <dgm:prSet presAssocID="{A669415F-39D2-4B32-987C-6F4266B98572}" presName="spacer" presStyleCnt="0"/>
      <dgm:spPr/>
    </dgm:pt>
    <dgm:pt modelId="{3D87FCF1-DF79-4106-B876-09CE115CB424}" type="pres">
      <dgm:prSet presAssocID="{08F42573-82F7-4A09-BFFF-0D441DD4404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4BD2B3-91E9-4024-AB2D-87ED3C52FDFC}" type="pres">
      <dgm:prSet presAssocID="{A5F3D789-6A53-4E8D-B845-746C7C6D30E0}" presName="spacer" presStyleCnt="0"/>
      <dgm:spPr/>
    </dgm:pt>
    <dgm:pt modelId="{0D12E005-A1C5-4315-969C-4D353C9413CA}" type="pres">
      <dgm:prSet presAssocID="{3185D99E-3C28-4B88-BA24-B739B665A8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19EAB2E-C2CF-4FC0-A625-2A46B60459DF}" type="presOf" srcId="{08F42573-82F7-4A09-BFFF-0D441DD4404E}" destId="{3D87FCF1-DF79-4106-B876-09CE115CB424}" srcOrd="0" destOrd="0" presId="urn:microsoft.com/office/officeart/2005/8/layout/vList2"/>
    <dgm:cxn modelId="{45A29D3D-C1E7-4C79-AB13-DB72E5D47852}" srcId="{636B9A07-ED0B-4A86-853A-9545026A56DA}" destId="{62DF15C3-9CDD-4C13-882C-5B6584426BD6}" srcOrd="1" destOrd="0" parTransId="{824797FD-3F52-4A37-ACD7-A276CB81BD2B}" sibTransId="{A669415F-39D2-4B32-987C-6F4266B98572}"/>
    <dgm:cxn modelId="{179DE644-2218-41F2-97F7-7545849B6C16}" type="presOf" srcId="{636B9A07-ED0B-4A86-853A-9545026A56DA}" destId="{9DC424AE-6B25-4ED3-9990-5765724AD90F}" srcOrd="0" destOrd="0" presId="urn:microsoft.com/office/officeart/2005/8/layout/vList2"/>
    <dgm:cxn modelId="{BEF1FDA7-4E04-4BC2-912E-51818C9FA9DC}" srcId="{636B9A07-ED0B-4A86-853A-9545026A56DA}" destId="{56708A0C-E7DA-46B9-B5A4-4F1856E34F32}" srcOrd="0" destOrd="0" parTransId="{FF158797-AEA7-497C-8ED8-5D60B4DC4A48}" sibTransId="{642F5F33-10AE-4028-85E4-3922A19B2EB9}"/>
    <dgm:cxn modelId="{F50C25A8-CC53-4A7A-B2D1-E96575702A3A}" srcId="{636B9A07-ED0B-4A86-853A-9545026A56DA}" destId="{3185D99E-3C28-4B88-BA24-B739B665A830}" srcOrd="3" destOrd="0" parTransId="{BFF4198E-4795-4600-B42D-34533002951F}" sibTransId="{7FC380A1-A589-45C1-90C1-01F937E83874}"/>
    <dgm:cxn modelId="{31D77BC6-DE50-4B9F-97EE-22E2BFD21803}" type="presOf" srcId="{62DF15C3-9CDD-4C13-882C-5B6584426BD6}" destId="{4805E772-8053-4746-8C5D-96424E7AA2E7}" srcOrd="0" destOrd="0" presId="urn:microsoft.com/office/officeart/2005/8/layout/vList2"/>
    <dgm:cxn modelId="{718F0CD2-DD38-4BDA-8E8A-813C7833D943}" type="presOf" srcId="{56708A0C-E7DA-46B9-B5A4-4F1856E34F32}" destId="{C96FF5DF-036C-4E79-9C42-1A641CA23AE4}" srcOrd="0" destOrd="0" presId="urn:microsoft.com/office/officeart/2005/8/layout/vList2"/>
    <dgm:cxn modelId="{840A7BE6-CE10-46E5-8C7C-761A500414A7}" srcId="{636B9A07-ED0B-4A86-853A-9545026A56DA}" destId="{08F42573-82F7-4A09-BFFF-0D441DD4404E}" srcOrd="2" destOrd="0" parTransId="{F5E48F9C-4D3A-4676-80EB-12285260CE4E}" sibTransId="{A5F3D789-6A53-4E8D-B845-746C7C6D30E0}"/>
    <dgm:cxn modelId="{745FE3EA-B0B7-45BE-B90A-446AC2B79C6C}" type="presOf" srcId="{3185D99E-3C28-4B88-BA24-B739B665A830}" destId="{0D12E005-A1C5-4315-969C-4D353C9413CA}" srcOrd="0" destOrd="0" presId="urn:microsoft.com/office/officeart/2005/8/layout/vList2"/>
    <dgm:cxn modelId="{77E15097-AC74-4C4B-B589-8FF1BD45F484}" type="presParOf" srcId="{9DC424AE-6B25-4ED3-9990-5765724AD90F}" destId="{C96FF5DF-036C-4E79-9C42-1A641CA23AE4}" srcOrd="0" destOrd="0" presId="urn:microsoft.com/office/officeart/2005/8/layout/vList2"/>
    <dgm:cxn modelId="{1861846C-0829-4066-BF64-129513C1F8C5}" type="presParOf" srcId="{9DC424AE-6B25-4ED3-9990-5765724AD90F}" destId="{AA3E3A10-D260-486E-B81B-3631D4B14CFB}" srcOrd="1" destOrd="0" presId="urn:microsoft.com/office/officeart/2005/8/layout/vList2"/>
    <dgm:cxn modelId="{9EB9B5DE-D810-495B-8D66-56ECB0B4EC9B}" type="presParOf" srcId="{9DC424AE-6B25-4ED3-9990-5765724AD90F}" destId="{4805E772-8053-4746-8C5D-96424E7AA2E7}" srcOrd="2" destOrd="0" presId="urn:microsoft.com/office/officeart/2005/8/layout/vList2"/>
    <dgm:cxn modelId="{EEFDFF0A-3F78-4C45-84B8-7158796521ED}" type="presParOf" srcId="{9DC424AE-6B25-4ED3-9990-5765724AD90F}" destId="{203DA60A-2941-4168-B37C-F20E5F71BAFB}" srcOrd="3" destOrd="0" presId="urn:microsoft.com/office/officeart/2005/8/layout/vList2"/>
    <dgm:cxn modelId="{0AE0F7BE-8CA4-47A6-A3B6-669E1D26D990}" type="presParOf" srcId="{9DC424AE-6B25-4ED3-9990-5765724AD90F}" destId="{3D87FCF1-DF79-4106-B876-09CE115CB424}" srcOrd="4" destOrd="0" presId="urn:microsoft.com/office/officeart/2005/8/layout/vList2"/>
    <dgm:cxn modelId="{26668000-9E27-41A2-9135-872CAE2EA06F}" type="presParOf" srcId="{9DC424AE-6B25-4ED3-9990-5765724AD90F}" destId="{984BD2B3-91E9-4024-AB2D-87ED3C52FDFC}" srcOrd="5" destOrd="0" presId="urn:microsoft.com/office/officeart/2005/8/layout/vList2"/>
    <dgm:cxn modelId="{2FB6CFE7-0B4C-49A1-8A69-5DB3C5D85D19}" type="presParOf" srcId="{9DC424AE-6B25-4ED3-9990-5765724AD90F}" destId="{0D12E005-A1C5-4315-969C-4D353C9413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0B366B-C0FD-4EDA-A5FB-BDF5FBAE43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0049D6-CFF5-4A09-83E9-E5B0F1ECBBE4}">
      <dgm:prSet/>
      <dgm:spPr/>
      <dgm:t>
        <a:bodyPr/>
        <a:lstStyle/>
        <a:p>
          <a:r>
            <a:rPr lang="en-US"/>
            <a:t>Measure the speed of the process.</a:t>
          </a:r>
        </a:p>
      </dgm:t>
    </dgm:pt>
    <dgm:pt modelId="{33A76B83-E0BA-4393-B714-C3910DCEFF28}" type="parTrans" cxnId="{3D9C847B-89C6-41E4-A5BE-FF67F3CBB0C9}">
      <dgm:prSet/>
      <dgm:spPr/>
      <dgm:t>
        <a:bodyPr/>
        <a:lstStyle/>
        <a:p>
          <a:endParaRPr lang="en-US"/>
        </a:p>
      </dgm:t>
    </dgm:pt>
    <dgm:pt modelId="{A03CBA4F-8C9E-41D3-B861-BB7317CB8A1E}" type="sibTrans" cxnId="{3D9C847B-89C6-41E4-A5BE-FF67F3CBB0C9}">
      <dgm:prSet/>
      <dgm:spPr/>
      <dgm:t>
        <a:bodyPr/>
        <a:lstStyle/>
        <a:p>
          <a:endParaRPr lang="en-US"/>
        </a:p>
      </dgm:t>
    </dgm:pt>
    <dgm:pt modelId="{4ACA386F-4784-4F50-B9A0-1B77D276209F}">
      <dgm:prSet/>
      <dgm:spPr/>
      <dgm:t>
        <a:bodyPr/>
        <a:lstStyle/>
        <a:p>
          <a:r>
            <a:rPr lang="en-US"/>
            <a:t>Measure the speed of the BinarySearchTreeActualSpeed.</a:t>
          </a:r>
        </a:p>
      </dgm:t>
    </dgm:pt>
    <dgm:pt modelId="{2234680B-328F-4525-894B-CB679BEEA077}" type="parTrans" cxnId="{185A6DE2-1F4D-408D-BECE-E6DEC3D68D54}">
      <dgm:prSet/>
      <dgm:spPr/>
      <dgm:t>
        <a:bodyPr/>
        <a:lstStyle/>
        <a:p>
          <a:endParaRPr lang="en-US"/>
        </a:p>
      </dgm:t>
    </dgm:pt>
    <dgm:pt modelId="{C7F9F2F8-9276-4D10-B856-8EDD72AE0C2A}" type="sibTrans" cxnId="{185A6DE2-1F4D-408D-BECE-E6DEC3D68D54}">
      <dgm:prSet/>
      <dgm:spPr/>
      <dgm:t>
        <a:bodyPr/>
        <a:lstStyle/>
        <a:p>
          <a:endParaRPr lang="en-US"/>
        </a:p>
      </dgm:t>
    </dgm:pt>
    <dgm:pt modelId="{69012068-3962-4176-B364-9C3C08AFD6FD}">
      <dgm:prSet/>
      <dgm:spPr/>
      <dgm:t>
        <a:bodyPr/>
        <a:lstStyle/>
        <a:p>
          <a:r>
            <a:rPr lang="en-US"/>
            <a:t>Scenario 1: Printer Queue or Call Queue or Service Queue.</a:t>
          </a:r>
        </a:p>
      </dgm:t>
    </dgm:pt>
    <dgm:pt modelId="{30D7FDAD-631D-4362-9994-6D7BF9AAD4A2}" type="parTrans" cxnId="{D593481B-5C8B-4189-964D-42118D0F78A7}">
      <dgm:prSet/>
      <dgm:spPr/>
      <dgm:t>
        <a:bodyPr/>
        <a:lstStyle/>
        <a:p>
          <a:endParaRPr lang="en-US"/>
        </a:p>
      </dgm:t>
    </dgm:pt>
    <dgm:pt modelId="{09A9DC42-5A5C-4600-A7C6-66457933EA2F}" type="sibTrans" cxnId="{D593481B-5C8B-4189-964D-42118D0F78A7}">
      <dgm:prSet/>
      <dgm:spPr/>
      <dgm:t>
        <a:bodyPr/>
        <a:lstStyle/>
        <a:p>
          <a:endParaRPr lang="en-US"/>
        </a:p>
      </dgm:t>
    </dgm:pt>
    <dgm:pt modelId="{E6F80C1D-A7C9-4AF6-A796-D08E16712542}">
      <dgm:prSet/>
      <dgm:spPr/>
      <dgm:t>
        <a:bodyPr/>
        <a:lstStyle/>
        <a:p>
          <a:r>
            <a:rPr lang="en-US"/>
            <a:t>Scenario 2: Customer Service Center.</a:t>
          </a:r>
        </a:p>
      </dgm:t>
    </dgm:pt>
    <dgm:pt modelId="{16F7276F-843F-4374-A681-5C3FB93E3AAA}" type="parTrans" cxnId="{19429C39-51E6-474B-A68F-0AE4D9898C06}">
      <dgm:prSet/>
      <dgm:spPr/>
      <dgm:t>
        <a:bodyPr/>
        <a:lstStyle/>
        <a:p>
          <a:endParaRPr lang="en-US"/>
        </a:p>
      </dgm:t>
    </dgm:pt>
    <dgm:pt modelId="{96FE95F0-F8A5-4D2A-8EF7-42D9A072B407}" type="sibTrans" cxnId="{19429C39-51E6-474B-A68F-0AE4D9898C06}">
      <dgm:prSet/>
      <dgm:spPr/>
      <dgm:t>
        <a:bodyPr/>
        <a:lstStyle/>
        <a:p>
          <a:endParaRPr lang="en-US"/>
        </a:p>
      </dgm:t>
    </dgm:pt>
    <dgm:pt modelId="{8061F9DE-8FC7-4BA0-9DB2-1437F4570A60}">
      <dgm:prSet/>
      <dgm:spPr/>
      <dgm:t>
        <a:bodyPr/>
        <a:lstStyle/>
        <a:p>
          <a:r>
            <a:rPr lang="en-US"/>
            <a:t>Scenario 3: Call Center.</a:t>
          </a:r>
        </a:p>
      </dgm:t>
    </dgm:pt>
    <dgm:pt modelId="{4293455C-37B3-4AB4-B90B-0704A0A84678}" type="parTrans" cxnId="{65F17217-AFE7-4843-B530-46300ECC4E7D}">
      <dgm:prSet/>
      <dgm:spPr/>
      <dgm:t>
        <a:bodyPr/>
        <a:lstStyle/>
        <a:p>
          <a:endParaRPr lang="en-US"/>
        </a:p>
      </dgm:t>
    </dgm:pt>
    <dgm:pt modelId="{28FF17D2-0DB4-423C-9856-57227D92D475}" type="sibTrans" cxnId="{65F17217-AFE7-4843-B530-46300ECC4E7D}">
      <dgm:prSet/>
      <dgm:spPr/>
      <dgm:t>
        <a:bodyPr/>
        <a:lstStyle/>
        <a:p>
          <a:endParaRPr lang="en-US"/>
        </a:p>
      </dgm:t>
    </dgm:pt>
    <dgm:pt modelId="{BCAECCC1-C60B-4415-A7A5-AE8382824798}" type="pres">
      <dgm:prSet presAssocID="{1B0B366B-C0FD-4EDA-A5FB-BDF5FBAE43B2}" presName="linear" presStyleCnt="0">
        <dgm:presLayoutVars>
          <dgm:animLvl val="lvl"/>
          <dgm:resizeHandles val="exact"/>
        </dgm:presLayoutVars>
      </dgm:prSet>
      <dgm:spPr/>
    </dgm:pt>
    <dgm:pt modelId="{2FF82795-4B3A-4159-8FD8-685714B0DE43}" type="pres">
      <dgm:prSet presAssocID="{980049D6-CFF5-4A09-83E9-E5B0F1ECBB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3037E93-09B3-43C4-A1E0-C9A0119B1919}" type="pres">
      <dgm:prSet presAssocID="{A03CBA4F-8C9E-41D3-B861-BB7317CB8A1E}" presName="spacer" presStyleCnt="0"/>
      <dgm:spPr/>
    </dgm:pt>
    <dgm:pt modelId="{AC7A896C-8F32-4680-A07F-784AD372A3F8}" type="pres">
      <dgm:prSet presAssocID="{4ACA386F-4784-4F50-B9A0-1B77D27620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953DFC-EAD4-414B-8726-B07D8973EBA6}" type="pres">
      <dgm:prSet presAssocID="{C7F9F2F8-9276-4D10-B856-8EDD72AE0C2A}" presName="spacer" presStyleCnt="0"/>
      <dgm:spPr/>
    </dgm:pt>
    <dgm:pt modelId="{23624EEC-33AC-4056-8CB8-373C26C028BA}" type="pres">
      <dgm:prSet presAssocID="{69012068-3962-4176-B364-9C3C08AFD6F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91C301-7ED6-48EA-BD51-9CF8638429E2}" type="pres">
      <dgm:prSet presAssocID="{09A9DC42-5A5C-4600-A7C6-66457933EA2F}" presName="spacer" presStyleCnt="0"/>
      <dgm:spPr/>
    </dgm:pt>
    <dgm:pt modelId="{6326ABD2-ACB9-4621-AA6E-1C511448B48A}" type="pres">
      <dgm:prSet presAssocID="{E6F80C1D-A7C9-4AF6-A796-D08E167125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D1C809-A137-460C-87CB-AD8CEB532F66}" type="pres">
      <dgm:prSet presAssocID="{96FE95F0-F8A5-4D2A-8EF7-42D9A072B407}" presName="spacer" presStyleCnt="0"/>
      <dgm:spPr/>
    </dgm:pt>
    <dgm:pt modelId="{A09955D2-F436-4453-9294-045ECE6E13C2}" type="pres">
      <dgm:prSet presAssocID="{8061F9DE-8FC7-4BA0-9DB2-1437F4570A6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5F17217-AFE7-4843-B530-46300ECC4E7D}" srcId="{1B0B366B-C0FD-4EDA-A5FB-BDF5FBAE43B2}" destId="{8061F9DE-8FC7-4BA0-9DB2-1437F4570A60}" srcOrd="4" destOrd="0" parTransId="{4293455C-37B3-4AB4-B90B-0704A0A84678}" sibTransId="{28FF17D2-0DB4-423C-9856-57227D92D475}"/>
    <dgm:cxn modelId="{D593481B-5C8B-4189-964D-42118D0F78A7}" srcId="{1B0B366B-C0FD-4EDA-A5FB-BDF5FBAE43B2}" destId="{69012068-3962-4176-B364-9C3C08AFD6FD}" srcOrd="2" destOrd="0" parTransId="{30D7FDAD-631D-4362-9994-6D7BF9AAD4A2}" sibTransId="{09A9DC42-5A5C-4600-A7C6-66457933EA2F}"/>
    <dgm:cxn modelId="{19429C39-51E6-474B-A68F-0AE4D9898C06}" srcId="{1B0B366B-C0FD-4EDA-A5FB-BDF5FBAE43B2}" destId="{E6F80C1D-A7C9-4AF6-A796-D08E16712542}" srcOrd="3" destOrd="0" parTransId="{16F7276F-843F-4374-A681-5C3FB93E3AAA}" sibTransId="{96FE95F0-F8A5-4D2A-8EF7-42D9A072B407}"/>
    <dgm:cxn modelId="{3D9C847B-89C6-41E4-A5BE-FF67F3CBB0C9}" srcId="{1B0B366B-C0FD-4EDA-A5FB-BDF5FBAE43B2}" destId="{980049D6-CFF5-4A09-83E9-E5B0F1ECBBE4}" srcOrd="0" destOrd="0" parTransId="{33A76B83-E0BA-4393-B714-C3910DCEFF28}" sibTransId="{A03CBA4F-8C9E-41D3-B861-BB7317CB8A1E}"/>
    <dgm:cxn modelId="{87B71180-29B3-4187-819C-F3A16019A82F}" type="presOf" srcId="{E6F80C1D-A7C9-4AF6-A796-D08E16712542}" destId="{6326ABD2-ACB9-4621-AA6E-1C511448B48A}" srcOrd="0" destOrd="0" presId="urn:microsoft.com/office/officeart/2005/8/layout/vList2"/>
    <dgm:cxn modelId="{4A9D3685-51A9-47A6-8151-69CF4BF5321D}" type="presOf" srcId="{8061F9DE-8FC7-4BA0-9DB2-1437F4570A60}" destId="{A09955D2-F436-4453-9294-045ECE6E13C2}" srcOrd="0" destOrd="0" presId="urn:microsoft.com/office/officeart/2005/8/layout/vList2"/>
    <dgm:cxn modelId="{B6131FA1-E54F-4231-956D-627AF4D10C22}" type="presOf" srcId="{69012068-3962-4176-B364-9C3C08AFD6FD}" destId="{23624EEC-33AC-4056-8CB8-373C26C028BA}" srcOrd="0" destOrd="0" presId="urn:microsoft.com/office/officeart/2005/8/layout/vList2"/>
    <dgm:cxn modelId="{39481DB1-D476-43F2-A559-B75E797A1E09}" type="presOf" srcId="{980049D6-CFF5-4A09-83E9-E5B0F1ECBBE4}" destId="{2FF82795-4B3A-4159-8FD8-685714B0DE43}" srcOrd="0" destOrd="0" presId="urn:microsoft.com/office/officeart/2005/8/layout/vList2"/>
    <dgm:cxn modelId="{185A6DE2-1F4D-408D-BECE-E6DEC3D68D54}" srcId="{1B0B366B-C0FD-4EDA-A5FB-BDF5FBAE43B2}" destId="{4ACA386F-4784-4F50-B9A0-1B77D276209F}" srcOrd="1" destOrd="0" parTransId="{2234680B-328F-4525-894B-CB679BEEA077}" sibTransId="{C7F9F2F8-9276-4D10-B856-8EDD72AE0C2A}"/>
    <dgm:cxn modelId="{29FCCCE4-8BAC-4644-B41E-1879489953BE}" type="presOf" srcId="{1B0B366B-C0FD-4EDA-A5FB-BDF5FBAE43B2}" destId="{BCAECCC1-C60B-4415-A7A5-AE8382824798}" srcOrd="0" destOrd="0" presId="urn:microsoft.com/office/officeart/2005/8/layout/vList2"/>
    <dgm:cxn modelId="{9DC319F9-4245-4CF6-B2C9-41B81FA63969}" type="presOf" srcId="{4ACA386F-4784-4F50-B9A0-1B77D276209F}" destId="{AC7A896C-8F32-4680-A07F-784AD372A3F8}" srcOrd="0" destOrd="0" presId="urn:microsoft.com/office/officeart/2005/8/layout/vList2"/>
    <dgm:cxn modelId="{1BE2BD56-EB61-49D7-BB97-8735EEDDB273}" type="presParOf" srcId="{BCAECCC1-C60B-4415-A7A5-AE8382824798}" destId="{2FF82795-4B3A-4159-8FD8-685714B0DE43}" srcOrd="0" destOrd="0" presId="urn:microsoft.com/office/officeart/2005/8/layout/vList2"/>
    <dgm:cxn modelId="{706E93AD-07E2-4CF5-88A0-3B4D355ABC75}" type="presParOf" srcId="{BCAECCC1-C60B-4415-A7A5-AE8382824798}" destId="{73037E93-09B3-43C4-A1E0-C9A0119B1919}" srcOrd="1" destOrd="0" presId="urn:microsoft.com/office/officeart/2005/8/layout/vList2"/>
    <dgm:cxn modelId="{0491E14C-8E17-45BE-B836-8B84324AD0FC}" type="presParOf" srcId="{BCAECCC1-C60B-4415-A7A5-AE8382824798}" destId="{AC7A896C-8F32-4680-A07F-784AD372A3F8}" srcOrd="2" destOrd="0" presId="urn:microsoft.com/office/officeart/2005/8/layout/vList2"/>
    <dgm:cxn modelId="{771E7511-99E5-4D26-932E-AF8CAE500D09}" type="presParOf" srcId="{BCAECCC1-C60B-4415-A7A5-AE8382824798}" destId="{D6953DFC-EAD4-414B-8726-B07D8973EBA6}" srcOrd="3" destOrd="0" presId="urn:microsoft.com/office/officeart/2005/8/layout/vList2"/>
    <dgm:cxn modelId="{DC5EAB9E-AC8E-48CA-A42F-46B4B202963C}" type="presParOf" srcId="{BCAECCC1-C60B-4415-A7A5-AE8382824798}" destId="{23624EEC-33AC-4056-8CB8-373C26C028BA}" srcOrd="4" destOrd="0" presId="urn:microsoft.com/office/officeart/2005/8/layout/vList2"/>
    <dgm:cxn modelId="{246E90E5-63B2-4C3A-BF3D-C747552DA6C6}" type="presParOf" srcId="{BCAECCC1-C60B-4415-A7A5-AE8382824798}" destId="{E691C301-7ED6-48EA-BD51-9CF8638429E2}" srcOrd="5" destOrd="0" presId="urn:microsoft.com/office/officeart/2005/8/layout/vList2"/>
    <dgm:cxn modelId="{68C2E696-541F-4BCB-8205-5D0CA96E5FBA}" type="presParOf" srcId="{BCAECCC1-C60B-4415-A7A5-AE8382824798}" destId="{6326ABD2-ACB9-4621-AA6E-1C511448B48A}" srcOrd="6" destOrd="0" presId="urn:microsoft.com/office/officeart/2005/8/layout/vList2"/>
    <dgm:cxn modelId="{A8835DF4-A4D9-41F6-A822-69C32BF1D166}" type="presParOf" srcId="{BCAECCC1-C60B-4415-A7A5-AE8382824798}" destId="{05D1C809-A137-460C-87CB-AD8CEB532F66}" srcOrd="7" destOrd="0" presId="urn:microsoft.com/office/officeart/2005/8/layout/vList2"/>
    <dgm:cxn modelId="{529B44E0-B7DF-4E3A-B99E-F412EE2E1787}" type="presParOf" srcId="{BCAECCC1-C60B-4415-A7A5-AE8382824798}" destId="{A09955D2-F436-4453-9294-045ECE6E13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74B29-F6D6-40D4-A5C8-76D7A1377D04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Measure the speed of the process.</a:t>
          </a:r>
        </a:p>
      </dsp:txBody>
      <dsp:txXfrm>
        <a:off x="38638" y="45464"/>
        <a:ext cx="10438324" cy="714229"/>
      </dsp:txXfrm>
    </dsp:sp>
    <dsp:sp modelId="{E80FEBC0-3E7A-4AEC-BDCA-9F14BC877068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Measure the speed of the </a:t>
          </a:r>
          <a:r>
            <a:rPr lang="en-US" sz="3300" kern="1200" dirty="0" err="1"/>
            <a:t>ArrayList</a:t>
          </a:r>
          <a:r>
            <a:rPr lang="en-US" sz="3300" kern="1200" dirty="0"/>
            <a:t> data structure.</a:t>
          </a:r>
        </a:p>
      </dsp:txBody>
      <dsp:txXfrm>
        <a:off x="38638" y="932009"/>
        <a:ext cx="10438324" cy="714229"/>
      </dsp:txXfrm>
    </dsp:sp>
    <dsp:sp modelId="{4EDB919B-C35F-4177-B9D9-F74637FFE6B0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1: Press Queue or Service Queue.</a:t>
          </a:r>
        </a:p>
      </dsp:txBody>
      <dsp:txXfrm>
        <a:off x="38638" y="1818554"/>
        <a:ext cx="10438324" cy="714229"/>
      </dsp:txXfrm>
    </dsp:sp>
    <dsp:sp modelId="{29571DD2-42ED-42D8-80B2-8293BC2F109B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2: Service Center.</a:t>
          </a:r>
        </a:p>
      </dsp:txBody>
      <dsp:txXfrm>
        <a:off x="38638" y="2705099"/>
        <a:ext cx="10438324" cy="714229"/>
      </dsp:txXfrm>
    </dsp:sp>
    <dsp:sp modelId="{757F2958-4A06-4811-9694-391D55A80AAA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3: Call Center.</a:t>
          </a:r>
        </a:p>
      </dsp:txBody>
      <dsp:txXfrm>
        <a:off x="38638" y="3591644"/>
        <a:ext cx="10438324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A113F-97A6-4D59-8D5C-05BDB2F6F86C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Measure the speed of the process.</a:t>
          </a:r>
        </a:p>
      </dsp:txBody>
      <dsp:txXfrm>
        <a:off x="38638" y="45464"/>
        <a:ext cx="10438324" cy="714229"/>
      </dsp:txXfrm>
    </dsp:sp>
    <dsp:sp modelId="{1331B1E4-B9BA-492E-BCE5-B51EE9CD20DE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Measure the speed of the </a:t>
          </a:r>
          <a:r>
            <a:rPr lang="en-US" sz="3300" kern="1200" dirty="0" err="1"/>
            <a:t>LinkList</a:t>
          </a:r>
          <a:r>
            <a:rPr lang="en-US" sz="3300" kern="1200" dirty="0"/>
            <a:t> data structure.</a:t>
          </a:r>
        </a:p>
      </dsp:txBody>
      <dsp:txXfrm>
        <a:off x="38638" y="932009"/>
        <a:ext cx="10438324" cy="714229"/>
      </dsp:txXfrm>
    </dsp:sp>
    <dsp:sp modelId="{68AC8A56-D893-47E4-B738-5B1E1A2D349E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Scenario 1: Printer Queue or Call Queue or Service Queue</a:t>
          </a:r>
        </a:p>
      </dsp:txBody>
      <dsp:txXfrm>
        <a:off x="38638" y="1818554"/>
        <a:ext cx="10438324" cy="714229"/>
      </dsp:txXfrm>
    </dsp:sp>
    <dsp:sp modelId="{108F83CC-4A1F-47B0-A767-98438B0FC7B2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2: Customer Service Center.</a:t>
          </a:r>
        </a:p>
      </dsp:txBody>
      <dsp:txXfrm>
        <a:off x="38638" y="2705099"/>
        <a:ext cx="10438324" cy="714229"/>
      </dsp:txXfrm>
    </dsp:sp>
    <dsp:sp modelId="{3A3C9AC8-8870-46CC-9A26-41262EDBB531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3: Call Center</a:t>
          </a:r>
        </a:p>
      </dsp:txBody>
      <dsp:txXfrm>
        <a:off x="38638" y="3591644"/>
        <a:ext cx="10438324" cy="71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A8972-8B7A-4BAE-BBAD-FC67C3AC2355}">
      <dsp:nvSpPr>
        <dsp:cNvPr id="0" name=""/>
        <dsp:cNvSpPr/>
      </dsp:nvSpPr>
      <dsp:spPr>
        <a:xfrm>
          <a:off x="0" y="175477"/>
          <a:ext cx="4828172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Measure the speed of the process.</a:t>
          </a:r>
        </a:p>
      </dsp:txBody>
      <dsp:txXfrm>
        <a:off x="29271" y="204748"/>
        <a:ext cx="4769630" cy="541083"/>
      </dsp:txXfrm>
    </dsp:sp>
    <dsp:sp modelId="{2F3B1319-3FA6-4015-AA0D-A23C9F7C6E1F}">
      <dsp:nvSpPr>
        <dsp:cNvPr id="0" name=""/>
        <dsp:cNvSpPr/>
      </dsp:nvSpPr>
      <dsp:spPr>
        <a:xfrm>
          <a:off x="0" y="847102"/>
          <a:ext cx="4828172" cy="59962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Test the Sort Algorithm Speeds.</a:t>
          </a:r>
        </a:p>
      </dsp:txBody>
      <dsp:txXfrm>
        <a:off x="29271" y="876373"/>
        <a:ext cx="4769630" cy="541083"/>
      </dsp:txXfrm>
    </dsp:sp>
    <dsp:sp modelId="{C168C8EA-8959-4B32-A03D-6E3EE0E3897A}">
      <dsp:nvSpPr>
        <dsp:cNvPr id="0" name=""/>
        <dsp:cNvSpPr/>
      </dsp:nvSpPr>
      <dsp:spPr>
        <a:xfrm>
          <a:off x="0" y="1518727"/>
          <a:ext cx="4828172" cy="59962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Scenario 1: Bubble Sort</a:t>
          </a:r>
        </a:p>
      </dsp:txBody>
      <dsp:txXfrm>
        <a:off x="29271" y="1547998"/>
        <a:ext cx="4769630" cy="541083"/>
      </dsp:txXfrm>
    </dsp:sp>
    <dsp:sp modelId="{056170A9-0F89-47D6-9AD9-E58AC58908B1}">
      <dsp:nvSpPr>
        <dsp:cNvPr id="0" name=""/>
        <dsp:cNvSpPr/>
      </dsp:nvSpPr>
      <dsp:spPr>
        <a:xfrm>
          <a:off x="0" y="2190352"/>
          <a:ext cx="4828172" cy="59962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Scenario 2: Selection Sort</a:t>
          </a:r>
        </a:p>
      </dsp:txBody>
      <dsp:txXfrm>
        <a:off x="29271" y="2219623"/>
        <a:ext cx="4769630" cy="541083"/>
      </dsp:txXfrm>
    </dsp:sp>
    <dsp:sp modelId="{2A61FC94-6CC9-473C-8B11-755F9DD40FBA}">
      <dsp:nvSpPr>
        <dsp:cNvPr id="0" name=""/>
        <dsp:cNvSpPr/>
      </dsp:nvSpPr>
      <dsp:spPr>
        <a:xfrm>
          <a:off x="0" y="2861977"/>
          <a:ext cx="4828172" cy="59962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Scenario 3: Insertion Sort</a:t>
          </a:r>
        </a:p>
      </dsp:txBody>
      <dsp:txXfrm>
        <a:off x="29271" y="2891248"/>
        <a:ext cx="4769630" cy="541083"/>
      </dsp:txXfrm>
    </dsp:sp>
    <dsp:sp modelId="{B15B97BA-2D91-417A-AF19-206FB266780B}">
      <dsp:nvSpPr>
        <dsp:cNvPr id="0" name=""/>
        <dsp:cNvSpPr/>
      </dsp:nvSpPr>
      <dsp:spPr>
        <a:xfrm>
          <a:off x="0" y="3533602"/>
          <a:ext cx="4828172" cy="59962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Scenario 4: Shell Sort</a:t>
          </a:r>
        </a:p>
      </dsp:txBody>
      <dsp:txXfrm>
        <a:off x="29271" y="3562873"/>
        <a:ext cx="4769630" cy="541083"/>
      </dsp:txXfrm>
    </dsp:sp>
    <dsp:sp modelId="{BF36212E-3351-44DD-ABF1-04E14015F466}">
      <dsp:nvSpPr>
        <dsp:cNvPr id="0" name=""/>
        <dsp:cNvSpPr/>
      </dsp:nvSpPr>
      <dsp:spPr>
        <a:xfrm>
          <a:off x="0" y="4205227"/>
          <a:ext cx="4828172" cy="59962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Scenario 5: Quick Sort</a:t>
          </a:r>
        </a:p>
      </dsp:txBody>
      <dsp:txXfrm>
        <a:off x="29271" y="4234498"/>
        <a:ext cx="4769630" cy="541083"/>
      </dsp:txXfrm>
    </dsp:sp>
    <dsp:sp modelId="{B5244933-1C78-45CF-9AA4-1A75C72A5BEA}">
      <dsp:nvSpPr>
        <dsp:cNvPr id="0" name=""/>
        <dsp:cNvSpPr/>
      </dsp:nvSpPr>
      <dsp:spPr>
        <a:xfrm>
          <a:off x="0" y="4876852"/>
          <a:ext cx="4828172" cy="5996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Scenario 6: Merge Sort</a:t>
          </a:r>
        </a:p>
      </dsp:txBody>
      <dsp:txXfrm>
        <a:off x="29271" y="4906123"/>
        <a:ext cx="4769630" cy="541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FF5DF-036C-4E79-9C42-1A641CA23AE4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Measure the speed of the process.</a:t>
          </a:r>
        </a:p>
      </dsp:txBody>
      <dsp:txXfrm>
        <a:off x="48005" y="79784"/>
        <a:ext cx="10419590" cy="887374"/>
      </dsp:txXfrm>
    </dsp:sp>
    <dsp:sp modelId="{4805E772-8053-4746-8C5D-96424E7AA2E7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Measure the search algorithm speeds.</a:t>
          </a:r>
        </a:p>
      </dsp:txBody>
      <dsp:txXfrm>
        <a:off x="48005" y="1181249"/>
        <a:ext cx="10419590" cy="887374"/>
      </dsp:txXfrm>
    </dsp:sp>
    <dsp:sp modelId="{3D87FCF1-DF79-4106-B876-09CE115CB424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Scenario 1: Linear Search.</a:t>
          </a:r>
        </a:p>
      </dsp:txBody>
      <dsp:txXfrm>
        <a:off x="48005" y="2282714"/>
        <a:ext cx="10419590" cy="887374"/>
      </dsp:txXfrm>
    </dsp:sp>
    <dsp:sp modelId="{0D12E005-A1C5-4315-969C-4D353C9413CA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Scenario 2: Binary Search.</a:t>
          </a:r>
        </a:p>
      </dsp:txBody>
      <dsp:txXfrm>
        <a:off x="48005" y="3384179"/>
        <a:ext cx="10419590" cy="887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82795-4B3A-4159-8FD8-685714B0DE43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Measure the speed of the process.</a:t>
          </a:r>
        </a:p>
      </dsp:txBody>
      <dsp:txXfrm>
        <a:off x="38638" y="45464"/>
        <a:ext cx="10438324" cy="714229"/>
      </dsp:txXfrm>
    </dsp:sp>
    <dsp:sp modelId="{AC7A896C-8F32-4680-A07F-784AD372A3F8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Measure the speed of the BinarySearchTreeActualSpeed.</a:t>
          </a:r>
        </a:p>
      </dsp:txBody>
      <dsp:txXfrm>
        <a:off x="38638" y="932009"/>
        <a:ext cx="10438324" cy="714229"/>
      </dsp:txXfrm>
    </dsp:sp>
    <dsp:sp modelId="{23624EEC-33AC-4056-8CB8-373C26C028BA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1: Printer Queue or Call Queue or Service Queue.</a:t>
          </a:r>
        </a:p>
      </dsp:txBody>
      <dsp:txXfrm>
        <a:off x="38638" y="1818554"/>
        <a:ext cx="10438324" cy="714229"/>
      </dsp:txXfrm>
    </dsp:sp>
    <dsp:sp modelId="{6326ABD2-ACB9-4621-AA6E-1C511448B48A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2: Customer Service Center.</a:t>
          </a:r>
        </a:p>
      </dsp:txBody>
      <dsp:txXfrm>
        <a:off x="38638" y="2705099"/>
        <a:ext cx="10438324" cy="714229"/>
      </dsp:txXfrm>
    </dsp:sp>
    <dsp:sp modelId="{A09955D2-F436-4453-9294-045ECE6E13C2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Scenario 3: Call Center.</a:t>
          </a:r>
        </a:p>
      </dsp:txBody>
      <dsp:txXfrm>
        <a:off x="38638" y="3591644"/>
        <a:ext cx="104383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B363-9B9F-2B51-B04E-8918C31A6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D99AD-89FE-28B2-328E-E4DBDE88F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293E-CCBC-3FD2-F9C9-37E539B3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485DB-02FC-D542-1338-9D190108E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62C32-AC46-18E3-0743-3A2ACD58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8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2C4E-D2D7-5D42-16C7-9E5E2D19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486B9-CC35-E105-A35E-C6107BBE4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2C4BA-4911-1C87-F67E-1F8B7641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C31CA-37D0-F8B5-CDD7-8A7D901C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AD4D-C3A0-B6FC-F2B6-8F424A75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44937-D46D-0D78-4F19-78A88A06A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B5BDD-680D-FFE9-426A-8185D127B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78C02-A322-D036-F273-DF53A038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A101F-6640-1E4B-4E1D-0687AADC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21D1-769B-7C2F-D022-83AB0D84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7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B01A-041E-42AA-1B10-DD88A849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D386-0A71-C722-5960-F72E6CC5D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B382D-9768-7327-9D45-EED0E0A7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8B46-4323-4B90-2689-5A6AE280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23D7E-C16A-FE2D-174D-981B0054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9F7E-99C7-FC3E-0154-212444B7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158FF-D7BD-B55F-883C-BC2EAA17C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F92DF-67F6-597D-4EB3-D1F6C3B7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FFFE-47EE-996C-0A80-7BAF1C7B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2960D-6858-4E12-8CD0-2C2DF7E5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1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9F07-DE6F-3E17-3AD7-5BA9707B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47DFD-6363-6D7F-1201-04776A025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DE900-7FF1-5578-5ACB-620848BBE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DB324-F56B-C54A-4BB9-AE2021BB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14B28-F3A5-A652-5317-1AF40005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4E7D4-782A-246E-2EAB-AC4BC991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9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C3C5-D9F3-7D2B-DFB0-1BB7E46B3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F1BC-BEC8-5D54-6EBE-3F7EDB30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B0287-765F-3534-BFD5-7E7DE127F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59529B-0B4E-13D2-FC12-80D2E8570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BAFED-FD07-C438-FBAC-350D3B1E40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C42B4-D1D1-AE6F-9EBA-1CBDA0E3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0C6F3-0DB1-B1DB-8FAE-626F46AD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BD5E0-C8C9-4C17-0195-E612E818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4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4798-762A-FF09-B977-876B8E0C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4D6BA6-E88E-8AFC-9E0B-FE7C7A4C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0EFBC-5E32-E761-03F4-CC8D2246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152AE-D4A1-5BC6-C548-ECAA04C6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CA213-EE58-5276-3C88-5C6071B2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33CAE-965C-254F-7B1C-42008C95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2F715-B71C-5BEA-448E-E7BF14A5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0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082D-60F0-621E-8E31-A307AF4F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97FE7-D3DD-CEED-F9A1-4F3C5D8D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02937-901A-6ECC-36A9-B894E4449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0DBD5-8C4C-1B4C-F7D5-69F97FB7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819CE-C731-B254-C8BA-18FC9580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16202-8906-7A2D-B923-4BBD43241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9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FF17D-D6E2-577B-AC70-593DE21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D3217-E896-2D81-96BE-A91FB9C11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1DD0F-86C0-254B-108E-B37B3D06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B5A86-4EDC-0B16-8116-79FD27A1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ED55A-6F31-D918-9AAA-E5EE3DED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FCEB5-5F4B-838D-2ADF-97AB53AF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4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829F7-A5C0-3BE3-2BBF-337DF870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37FCB-EF7E-E151-F9D3-D8B0CF3B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F0F37-ED2B-B2D4-47F1-F9B5474E3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7802-7D73-4D3F-BB4D-3ED93A906A9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DAB4E-45A2-A66B-5882-5F90298AA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087DA-5EE4-C699-9DC8-171A03556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9995-2D7C-4C43-8F7C-2BC92C0E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D black and red cube illustration">
            <a:extLst>
              <a:ext uri="{FF2B5EF4-FFF2-40B4-BE49-F238E27FC236}">
                <a16:creationId xmlns:a16="http://schemas.microsoft.com/office/drawing/2014/main" id="{C96ECF4D-B86C-5EF3-ADCE-1F537A642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C5250C-6C4F-B775-F42E-B218166F8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CEIS295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DATA STRUCTURES AND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E56A4-E3D3-AAD1-D77F-89C65A568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Diallo Williams</a:t>
            </a:r>
          </a:p>
        </p:txBody>
      </p:sp>
    </p:spTree>
    <p:extLst>
      <p:ext uri="{BB962C8B-B14F-4D97-AF65-F5344CB8AC3E}">
        <p14:creationId xmlns:p14="http://schemas.microsoft.com/office/powerpoint/2010/main" val="48175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CAE49-8A5C-F467-1C63-4DF5561B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LinkedListActualSpeed.py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A4DF9-2F67-BA0A-A002-4DC50122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 fontScale="62500" lnSpcReduction="20000"/>
          </a:bodyPr>
          <a:lstStyle/>
          <a:p>
            <a:pPr lvl="0"/>
            <a:r>
              <a:rPr lang="en-US" sz="500" dirty="0"/>
              <a:t>. Including the following processes:</a:t>
            </a:r>
          </a:p>
          <a:p>
            <a:pPr marL="285750" lvl="0" indent="-285750">
              <a:buChar char="•"/>
            </a:pPr>
            <a:r>
              <a:rPr lang="en-US" sz="500" dirty="0"/>
              <a:t>Read records into application</a:t>
            </a:r>
          </a:p>
          <a:p>
            <a:pPr marL="285750" lvl="0" indent="-285750">
              <a:buChar char="•"/>
            </a:pPr>
            <a:r>
              <a:rPr lang="en-US" sz="500" dirty="0"/>
              <a:t>Test the following process speeds:</a:t>
            </a:r>
          </a:p>
          <a:p>
            <a:pPr marL="742950" lvl="1" indent="-285750"/>
            <a:r>
              <a:rPr lang="en-US" sz="500" dirty="0"/>
              <a:t>Add records to beginning of data structure</a:t>
            </a:r>
          </a:p>
          <a:p>
            <a:pPr marL="742950" lvl="1" indent="-285750"/>
            <a:r>
              <a:rPr lang="en-US" sz="500" dirty="0"/>
              <a:t>Add records to end of data structure</a:t>
            </a:r>
          </a:p>
          <a:p>
            <a:pPr marL="742950" lvl="1" indent="-285750"/>
            <a:r>
              <a:rPr lang="en-US" sz="500" dirty="0"/>
              <a:t>Add records to middle of data structure</a:t>
            </a:r>
          </a:p>
          <a:p>
            <a:pPr marL="742950" lvl="1" indent="-285750"/>
            <a:r>
              <a:rPr lang="en-US" sz="500" dirty="0"/>
              <a:t>Retrieve records from beginning of data structure</a:t>
            </a:r>
          </a:p>
          <a:p>
            <a:pPr marL="742950" lvl="1" indent="-285750"/>
            <a:r>
              <a:rPr lang="en-US" sz="500" dirty="0"/>
              <a:t>Retrieve records from end of data structure</a:t>
            </a:r>
          </a:p>
          <a:p>
            <a:pPr marL="742950" lvl="1" indent="-285750"/>
            <a:r>
              <a:rPr lang="en-US" sz="500" dirty="0"/>
              <a:t>Retrieve records from middle of data structure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Created on Fri Mar  10 13:44:01 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@author: diall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LinkedList import LinkedList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Client import Client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datetime import date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time       # use this library to time the code executions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random     # use to generate random numbers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sys        # use to terminate the application early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display name and date in output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print("Name:", "Diallo Williams")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print("Date:",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date.today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create a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clients = []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'ClientData.csv'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with open(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 as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for line in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split the line based on the commas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line.split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(',')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int( s[0] ) # convert the default string to an int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s[1]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s[2]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phone = s[3]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email = s[4]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create a client objects using the data from the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phone, email)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add the client object 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clients.append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many client objects do we have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create an LinkedList object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LinkedList()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Scenario 1: Printer Queue or Call Queue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"Scenario: Printer Queue or Call Queue"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print("-" *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long does it take to add the client records to the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ArrayList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my_linked_list.add_last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(clients[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])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print("Seconds to add records: {:.6f}" 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long does it take to remove records from the front of the LinkedList?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my_linked_list.remove_first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print("Seconds to remove records from front: {:.6f}".format(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Scenario 2:  Customer Service Center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answer = input("Continue (y/n)?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answer.lower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!= "y":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sys.exit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     # end the application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"Scenario: Customer Service Center"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print("-" *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#add clients to the LinkedList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my_linked_list.add_last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(clients[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])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long does it take to randomly display 1000 records?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print(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my_linked_list.search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print("Seconds to display random records: {:.6f}" 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Scenario 3:  Call Center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answer = input("Continue (y/n)?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answer.lower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!= "y":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sys.exit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     # end the application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"Scenario: Call Center"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print("-" *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long does it take to add records, randomly display 1000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and randomly remove 1000 records?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add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current_id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my_linked_list.add_last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current_id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current_id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+= 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#display random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print(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my_linked_list.search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#remove random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my_linked_list.search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print("Seconds to add, display, and remove records: {:.6f}" 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73432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D8591C-11AF-41BB-24DE-8ACB8F7A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016" y="905011"/>
            <a:ext cx="4589328" cy="1889135"/>
          </a:xfrm>
        </p:spPr>
        <p:txBody>
          <a:bodyPr anchor="b">
            <a:normAutofit/>
          </a:bodyPr>
          <a:lstStyle/>
          <a:p>
            <a:r>
              <a:rPr lang="en-US" sz="4800"/>
              <a:t>Screenshot of </a:t>
            </a:r>
            <a:br>
              <a:rPr lang="en-US" sz="4800"/>
            </a:br>
            <a:r>
              <a:rPr lang="en-US" sz="4800"/>
              <a:t>Running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C44B03-DFCF-BB57-AA90-762C3CA2E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07" y="1736267"/>
            <a:ext cx="5468347" cy="33767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86A0E-70C5-6D59-988E-D1B4B3EA1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016" y="2965592"/>
            <a:ext cx="4589328" cy="2987397"/>
          </a:xfrm>
        </p:spPr>
        <p:txBody>
          <a:bodyPr>
            <a:normAutofit/>
          </a:bodyPr>
          <a:lstStyle/>
          <a:p>
            <a:r>
              <a:rPr lang="en-US" sz="1800"/>
              <a:t>Running the LinkedListActualSpeed.py code &amp; taking a screenshot of the output: 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750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0C8C12-99DE-CF4C-B455-19178E9FD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9" y="3641141"/>
            <a:ext cx="10893346" cy="32135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8544B4-BF6E-91DD-6A68-8D138AC0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Table of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D7018-E1AD-2F60-1E19-491E0BDE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Table showing the time it takes for the following scenarios:</a:t>
            </a:r>
          </a:p>
          <a:p>
            <a:pPr marL="285750" lvl="0" indent="-285750"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Printer Queue or Call Queue or Service Queue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Add many records to end of data structure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Pull all records off front of data structure</a:t>
            </a:r>
          </a:p>
          <a:p>
            <a:pPr marL="285750" lvl="0" indent="-285750"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Customer Service Center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Display random records</a:t>
            </a:r>
          </a:p>
          <a:p>
            <a:pPr marL="285750" lvl="0" indent="-285750"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Call Center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Add some records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Display random records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Remove some records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7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lluminated technology network on a dark background">
            <a:extLst>
              <a:ext uri="{FF2B5EF4-FFF2-40B4-BE49-F238E27FC236}">
                <a16:creationId xmlns:a16="http://schemas.microsoft.com/office/drawing/2014/main" id="{EB639E50-FA33-8FC6-CC90-388F37A7B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486195-73F5-13D1-868E-F447316C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Speed Test for ArrayList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275250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54C17-2186-711B-ECBD-97F68024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Call.py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8D55857-1ED8-C28F-DEA7-82578102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lvl="0"/>
            <a:r>
              <a:rPr lang="en-US" sz="1100"/>
              <a:t>Including the following attributes and behaviors:</a:t>
            </a:r>
          </a:p>
          <a:p>
            <a:pPr marL="285750" lvl="0" indent="-285750">
              <a:buChar char="•"/>
            </a:pPr>
            <a:r>
              <a:rPr lang="en-US" sz="1100"/>
              <a:t>Attributes</a:t>
            </a:r>
          </a:p>
          <a:p>
            <a:pPr marL="742950" lvl="1" indent="-285750"/>
            <a:r>
              <a:rPr lang="en-US" sz="1100"/>
              <a:t>call_id</a:t>
            </a:r>
          </a:p>
          <a:p>
            <a:pPr marL="742950" lvl="1" indent="-285750"/>
            <a:r>
              <a:rPr lang="en-US" sz="1100"/>
              <a:t>customer_name</a:t>
            </a:r>
          </a:p>
          <a:p>
            <a:pPr marL="742950" lvl="1" indent="-285750"/>
            <a:r>
              <a:rPr lang="en-US" sz="1100"/>
              <a:t>customer_phone</a:t>
            </a:r>
          </a:p>
          <a:p>
            <a:pPr marL="742950" lvl="1" indent="-285750"/>
            <a:r>
              <a:rPr lang="en-US" sz="1100"/>
              <a:t>call_date</a:t>
            </a:r>
          </a:p>
          <a:p>
            <a:pPr marL="742950" lvl="1" indent="-285750"/>
            <a:r>
              <a:rPr lang="en-US" sz="1100"/>
              <a:t>call_time</a:t>
            </a:r>
          </a:p>
          <a:p>
            <a:pPr marL="285750" lvl="0" indent="-285750">
              <a:buChar char="•"/>
            </a:pPr>
            <a:r>
              <a:rPr lang="en-US" sz="1100"/>
              <a:t>Behaviors</a:t>
            </a:r>
          </a:p>
          <a:p>
            <a:pPr marL="742950" lvl="1" indent="-285750"/>
            <a:r>
              <a:rPr lang="en-US" sz="1100"/>
              <a:t>__str__</a:t>
            </a:r>
          </a:p>
          <a:p>
            <a:pPr marL="0" indent="0">
              <a:buNone/>
            </a:pPr>
            <a:endParaRPr lang="en-US" sz="110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# Date: 3/14/2023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from time import strftime  # used for current date and time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class Call: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def __init__(self, client_id=0, client_name="Unknown", client_phone="Unknown"):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self.client_id = client_id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self.client_name = client_name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self.client_phone = client_phone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self.call_date = strftime("%m/%d/%Y")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self.call_time = strftime("%H:%M")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def __str__(self):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return str(self.client_id) + ", " + self.client_name + \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    "\n\tPhone: " + self.client_phone + \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>
                <a:uFillTx/>
                <a:latin typeface="Calibri"/>
              </a:rPr>
              <a:t>                "\tDate/Time: " + self.call_date + " @ " + self.call_time</a:t>
            </a:r>
          </a:p>
          <a:p>
            <a:pPr marL="0" indent="0">
              <a:buNone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8CE53-D648-8145-E97B-8E43EA12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3400"/>
              <a:t>AutomaticCallDistributor.py</a:t>
            </a:r>
            <a:br>
              <a:rPr lang="en-US" sz="3400"/>
            </a:br>
            <a:r>
              <a:rPr lang="en-US" sz="3400"/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1BA2-3447-0176-EAF2-8FF3E637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500" dirty="0"/>
              <a:t>. Including the following processes:</a:t>
            </a:r>
          </a:p>
          <a:p>
            <a:pPr marL="285750" lvl="0" indent="-285750">
              <a:buChar char="•"/>
            </a:pPr>
            <a:r>
              <a:rPr lang="en-US" sz="500" dirty="0"/>
              <a:t>Simulation of ADT</a:t>
            </a:r>
          </a:p>
          <a:p>
            <a:pPr marL="742950" lvl="1" indent="-285750"/>
            <a:r>
              <a:rPr lang="en-US" sz="500" dirty="0"/>
              <a:t>Ask user how many times to repeat</a:t>
            </a:r>
          </a:p>
          <a:p>
            <a:pPr marL="742950" lvl="1" indent="-285750"/>
            <a:r>
              <a:rPr lang="en-US" sz="500" dirty="0"/>
              <a:t>On each loop:</a:t>
            </a:r>
          </a:p>
          <a:p>
            <a:pPr marL="1200150" lvl="2" indent="-285750"/>
            <a:r>
              <a:rPr lang="en-US" sz="500" dirty="0"/>
              <a:t>Randomly generate a number from 1 to 3</a:t>
            </a:r>
          </a:p>
          <a:p>
            <a:pPr marL="1200150" lvl="2" indent="-285750"/>
            <a:r>
              <a:rPr lang="en-US" sz="500" dirty="0"/>
              <a:t>If 1, add call to queue</a:t>
            </a:r>
          </a:p>
          <a:p>
            <a:pPr marL="1200150" lvl="2" indent="-285750"/>
            <a:r>
              <a:rPr lang="en-US" sz="500" dirty="0"/>
              <a:t>If 2, remove call from queue</a:t>
            </a:r>
          </a:p>
          <a:p>
            <a:pPr marL="1200150" lvl="2" indent="-285750"/>
            <a:r>
              <a:rPr lang="en-US" sz="500" dirty="0"/>
              <a:t>If 3, do nothing</a:t>
            </a:r>
          </a:p>
          <a:p>
            <a:pPr marL="0" indent="0">
              <a:buNone/>
            </a:pPr>
            <a:endParaRPr lang="en-US" sz="500" dirty="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# Date: 3/14/2023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Queue import Queue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Call import Call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datetime import date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time          # use to pause the application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random        # use to generate random numbers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display author's name and the date in the output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print("Name:", "Diallo Williams")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print("Date:",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date.today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create a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calls = []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read call records into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"ClientData.csv"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with open(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 as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for line in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split the line based on the commas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line.split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(',')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int( s[0] 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s[1]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s[2]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create a Call object based on the data from the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a_call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Call(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add the Call object 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calls.append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a_call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Queue object for our calls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calls_waiting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Queue()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call_number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0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long is the simulation?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seconds = int( input("How many seconds do you want to simulate? "))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run the simulation for the given number of seconds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range(seconds):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print("-" * 40)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time.sleep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(1)    # pause application for given number of seconds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random_event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(1, 4)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do event based on the random number generated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if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random_event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== 1 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random_event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== 4: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print("Call received. Caller added to queue.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calls_waiting.enqueue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 calls[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call_number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] 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call_number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+= 1 # set up the next call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print("\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tNumber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of calls waiting in queue:",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calls_waiting.get_length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elif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random_event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== 2: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print("Call sent to representative for service.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if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calls_waiting.get_length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&gt; 0: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print("Caller information:")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calls_waiting.dequeue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else: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print("The call waiting queue is empty.")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print("\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tNumber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of calls waiting in queue:",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calls_waiting.get_length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else: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print("Nothing happened during this second in time.")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print("\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tNumber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of calls waiting in queue:",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calls_waiting.get_length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print("\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nThe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'Automatic Call Distributor' simulation has completed.")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</a:p>
          <a:p>
            <a:pPr marL="0" indent="0">
              <a:buNone/>
            </a:pPr>
            <a:endParaRPr lang="en-US" sz="500" dirty="0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B263CD4F-77F5-7EBA-ABA1-60A6090B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4" r="1600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502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0B2F5-2222-61AB-24D0-2EF74A76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en-US" sz="4800"/>
              <a:t>Screenshot of </a:t>
            </a:r>
            <a:br>
              <a:rPr lang="en-US" sz="4800"/>
            </a:br>
            <a:r>
              <a:rPr lang="en-US" sz="4800"/>
              <a:t>Running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4954D-9264-6FD8-B541-630E4A8C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r>
              <a:rPr lang="en-US" sz="1800" dirty="0"/>
              <a:t>Running the AutomaticCallDistributor.py code and taking a screenshot of the output: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652767-B196-A728-BE1A-50978CCEF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576" b="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8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114DF2-8DA2-67BF-A233-C920199F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Speed Test for Sorting Algorithms</a:t>
            </a:r>
            <a:br>
              <a:rPr lang="en-US" sz="4800">
                <a:solidFill>
                  <a:schemeClr val="bg1"/>
                </a:solidFill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BFA4AE-A62D-D5B6-DA7E-83FE61DBF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831026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365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7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C1334-9E4C-D3A9-BF79-B32E63C7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Client.py </a:t>
            </a:r>
            <a:br>
              <a:rPr lang="en-US" sz="5400">
                <a:solidFill>
                  <a:schemeClr val="tx2"/>
                </a:solidFill>
              </a:rPr>
            </a:br>
            <a:r>
              <a:rPr lang="en-US" sz="5400">
                <a:solidFill>
                  <a:schemeClr val="tx2"/>
                </a:solidFill>
              </a:rPr>
              <a:t>Python Code</a:t>
            </a:r>
          </a:p>
        </p:txBody>
      </p:sp>
      <p:cxnSp>
        <p:nvCxnSpPr>
          <p:cNvPr id="48" name="Straight Connector 11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41E9-8364-1ED3-7B26-9F86EFA4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 fontScale="85000" lnSpcReduction="20000"/>
          </a:bodyPr>
          <a:lstStyle/>
          <a:p>
            <a:pPr lvl="0"/>
            <a:r>
              <a:rPr lang="en-US" sz="500" dirty="0">
                <a:solidFill>
                  <a:schemeClr val="tx2"/>
                </a:solidFill>
              </a:rPr>
              <a:t>Including the following attributes and behaviors:</a:t>
            </a:r>
          </a:p>
          <a:p>
            <a:pPr marL="285750" lvl="0" indent="-285750">
              <a:buChar char="•"/>
            </a:pPr>
            <a:r>
              <a:rPr lang="en-US" sz="500" dirty="0">
                <a:solidFill>
                  <a:schemeClr val="tx2"/>
                </a:solidFill>
              </a:rPr>
              <a:t>Attributes</a:t>
            </a: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</a:t>
            </a:r>
            <a:r>
              <a:rPr lang="en-US" sz="500" dirty="0" err="1">
                <a:solidFill>
                  <a:schemeClr val="tx2"/>
                </a:solidFill>
              </a:rPr>
              <a:t>client_id</a:t>
            </a:r>
            <a:endParaRPr lang="en-US" sz="500" dirty="0">
              <a:solidFill>
                <a:schemeClr val="tx2"/>
              </a:solidFill>
            </a:endParaRP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</a:t>
            </a:r>
            <a:r>
              <a:rPr lang="en-US" sz="500" dirty="0" err="1">
                <a:solidFill>
                  <a:schemeClr val="tx2"/>
                </a:solidFill>
              </a:rPr>
              <a:t>first_name</a:t>
            </a:r>
            <a:endParaRPr lang="en-US" sz="500" dirty="0">
              <a:solidFill>
                <a:schemeClr val="tx2"/>
              </a:solidFill>
            </a:endParaRP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</a:t>
            </a:r>
            <a:r>
              <a:rPr lang="en-US" sz="500" dirty="0" err="1">
                <a:solidFill>
                  <a:schemeClr val="tx2"/>
                </a:solidFill>
              </a:rPr>
              <a:t>last_name</a:t>
            </a:r>
            <a:endParaRPr lang="en-US" sz="500" dirty="0">
              <a:solidFill>
                <a:schemeClr val="tx2"/>
              </a:solidFill>
            </a:endParaRP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__phone</a:t>
            </a: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__email</a:t>
            </a:r>
          </a:p>
          <a:p>
            <a:pPr marL="285750" lvl="0" indent="-285750">
              <a:buChar char="•"/>
            </a:pPr>
            <a:r>
              <a:rPr lang="en-US" sz="500" dirty="0">
                <a:solidFill>
                  <a:schemeClr val="tx2"/>
                </a:solidFill>
              </a:rPr>
              <a:t>Behaviors</a:t>
            </a: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</a:t>
            </a:r>
            <a:r>
              <a:rPr lang="en-US" sz="500" dirty="0" err="1">
                <a:solidFill>
                  <a:schemeClr val="tx2"/>
                </a:solidFill>
              </a:rPr>
              <a:t>lt</a:t>
            </a:r>
            <a:r>
              <a:rPr lang="en-US" sz="500" dirty="0">
                <a:solidFill>
                  <a:schemeClr val="tx2"/>
                </a:solidFill>
              </a:rPr>
              <a:t>__</a:t>
            </a: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__le__</a:t>
            </a: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__eq__</a:t>
            </a:r>
          </a:p>
          <a:p>
            <a:pPr marL="742950" lvl="1" indent="-285750"/>
            <a:r>
              <a:rPr lang="en-US" sz="500" dirty="0">
                <a:solidFill>
                  <a:schemeClr val="tx2"/>
                </a:solidFill>
              </a:rPr>
              <a:t>__str__</a:t>
            </a:r>
          </a:p>
          <a:p>
            <a:pPr marL="285750" lvl="0" indent="-285750">
              <a:buChar char="•"/>
            </a:pPr>
            <a:r>
              <a:rPr lang="en-US" sz="500" dirty="0">
                <a:solidFill>
                  <a:schemeClr val="tx2"/>
                </a:solidFill>
              </a:rPr>
              <a:t>Getters and Setters</a:t>
            </a:r>
          </a:p>
          <a:p>
            <a:pPr marL="0" lv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Code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Created on Tue. Mar  21 12:54:48 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@author: diall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class Client: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init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__(self,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=0,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="Unknown",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="Unknown", phone="Unknown", email="Unknown"):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self.__phone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phone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self.__email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email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# classes that compare objects must implement __eq__ and 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__ methods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# 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__ means "less than" and it must return a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# __le__ means "less than or equal to" and it must return a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# __eq__ means "equals" and it must return a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+ " " +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other_full_name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other.__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+ " " + other.__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&lt;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other_full_name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__le__(self,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+ " " +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other_full_name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other.__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+ " " + other.__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&lt;=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other_full_name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__eq__(self,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== other.__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# Implement the 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gt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__() method for sorting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gt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+ " " +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other_full_name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other.__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+ " " + other.__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&lt;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other_full_name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+ ", " +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# getters and setter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get_client_id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set_client_id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get_first_name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set_first_name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get_last_name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set_last_name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phone(self):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self.__phone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set_phone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(self, phone):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self.__phone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phone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get_email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self.__email</a:t>
            </a:r>
            <a:endParaRPr lang="en-US" sz="500" b="0" i="0" u="none" strike="noStrike" kern="1200" cap="none" spc="0" baseline="0" dirty="0">
              <a:solidFill>
                <a:schemeClr val="tx2"/>
              </a:solidFill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set_email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(self, email):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solidFill>
                  <a:schemeClr val="tx2"/>
                </a:solidFill>
                <a:uFillTx/>
                <a:latin typeface="Calibri"/>
              </a:rPr>
              <a:t>self.__email</a:t>
            </a: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= email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solidFill>
                  <a:schemeClr val="tx2"/>
                </a:solidFill>
                <a:uFillTx/>
                <a:latin typeface="Calibri"/>
              </a:rPr>
              <a:t> :</a:t>
            </a:r>
          </a:p>
          <a:p>
            <a:pPr marL="0" lvl="0" indent="0">
              <a:buNone/>
            </a:pPr>
            <a:endParaRPr lang="en-US" sz="500" dirty="0">
              <a:solidFill>
                <a:schemeClr val="tx2"/>
              </a:solidFill>
            </a:endParaRPr>
          </a:p>
          <a:p>
            <a:pPr lvl="0"/>
            <a:endParaRPr lang="en-US" sz="500" dirty="0">
              <a:solidFill>
                <a:schemeClr val="tx2"/>
              </a:solidFill>
            </a:endParaRPr>
          </a:p>
          <a:p>
            <a:endParaRPr lang="en-US" sz="500" dirty="0">
              <a:solidFill>
                <a:schemeClr val="tx2"/>
              </a:solidFill>
            </a:endParaRPr>
          </a:p>
        </p:txBody>
      </p:sp>
      <p:cxnSp>
        <p:nvCxnSpPr>
          <p:cNvPr id="49" name="Straight Connector 13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15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51" name="Straight Connector 16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7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0021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2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0B79E-0249-18F6-7C74-F6F2A900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2500">
                <a:solidFill>
                  <a:srgbClr val="FFFFFF"/>
                </a:solidFill>
              </a:rPr>
              <a:t>SortingActualSpeed.py</a:t>
            </a:r>
            <a:br>
              <a:rPr lang="en-US" sz="2500">
                <a:solidFill>
                  <a:srgbClr val="FFFFFF"/>
                </a:solidFill>
              </a:rPr>
            </a:br>
            <a:r>
              <a:rPr lang="en-US" sz="25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7FB85-56A3-D9F5-4331-3770E245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25000" lnSpcReduction="20000"/>
          </a:bodyPr>
          <a:lstStyle/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Code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:#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Created on Tue. Mar  21 13:44:01 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@author: diall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from MergeSort import MergeSort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from Client import Client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from datetime import date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import time             # use to time the code executions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display name and date in output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print("Name:", "Diallo Williams")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print("Date:", date.today())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#input_file_name = 'ClientData100.csv'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#input_file_name = 'ClientData1000.csv'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#input_file_name = 'ClientData10000.csv'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input_file_name = 'ClientData100000.csv'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create a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clients = []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with open(input_file_name) as infile: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for line in infile: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# split the line based on the commas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s = line.strip().split(',')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client_id = int( s[0] ) # convert the default string to an int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f_name = s[1]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l_name = s[2]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phone = s[3]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email = s[4]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# create a client objects using the data from the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clt = Client(client_id, f_name, l_name, phone, email)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# add the client object 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clients.append(clt)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how many client objects do we have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num_records = len(clients)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Scenario: Sorting records from a datafile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section_title = "Scenario: Sorting " +  str(num_records) + " Records"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print(section_title)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print("-" * len(section_title))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how long does it take to sort the records?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start_time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#call the static sort method in the class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MergeSort.sort(clients)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end_time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total_time = end_time - start_time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print("Seconds to sort {0} records: {1:.6f}".format(num_records, total_time))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#display the sorted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#for clt in clients: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   print(clt)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98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1375C-272F-1329-81AF-83702815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377D-B86B-3BAA-7A77-58100948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 dirty="0"/>
              <a:t>Corporate applications work with millions of records.</a:t>
            </a:r>
          </a:p>
          <a:p>
            <a:r>
              <a:rPr lang="en-US" sz="2000" dirty="0"/>
              <a:t>Data must be accessed quickly to provide good customer service.</a:t>
            </a:r>
          </a:p>
          <a:p>
            <a:r>
              <a:rPr lang="en-US" sz="2000" dirty="0"/>
              <a:t>Algorithm can cause application speed to be fast, slow, or “horrible”.</a:t>
            </a:r>
          </a:p>
          <a:p>
            <a:r>
              <a:rPr lang="en-US" sz="2000" dirty="0"/>
              <a:t>This project measures real-world algorithm speeds.</a:t>
            </a:r>
          </a:p>
          <a:p>
            <a:r>
              <a:rPr lang="en-US" sz="2000" dirty="0"/>
              <a:t>Speeds are analyzed to determine best scenarios for data structures.</a:t>
            </a:r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152C0C28-2401-7494-EA66-B0D8BB226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4" r="1600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2330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F1509-74C8-458A-722E-4900CCE0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anchor="b">
            <a:normAutofit/>
          </a:bodyPr>
          <a:lstStyle/>
          <a:p>
            <a:r>
              <a:rPr lang="en-US" sz="4800"/>
              <a:t>Screenshot of </a:t>
            </a:r>
            <a:br>
              <a:rPr lang="en-US" sz="4800"/>
            </a:br>
            <a:r>
              <a:rPr lang="en-US" sz="4800"/>
              <a:t>Running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9376A-DE12-8269-6D3E-6943CD0E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997189" cy="2941544"/>
          </a:xfrm>
        </p:spPr>
        <p:txBody>
          <a:bodyPr>
            <a:normAutofit/>
          </a:bodyPr>
          <a:lstStyle/>
          <a:p>
            <a:r>
              <a:rPr lang="en-US" sz="1800" dirty="0"/>
              <a:t>Running the SortingSpeed.py code and taking a screenshot of the output: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160A4-1DE2-0B82-C50D-C95F4B0C8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41" y="2226428"/>
            <a:ext cx="4890576" cy="23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20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A033D-A8E8-CDB4-966B-5497F18C4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anchor="b">
            <a:normAutofit/>
          </a:bodyPr>
          <a:lstStyle/>
          <a:p>
            <a:r>
              <a:rPr lang="en-US" sz="4800"/>
              <a:t>Table of Sorting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49AA-A78C-7E31-BC2F-E9785B5B1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997189" cy="29415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500" dirty="0"/>
              <a:t>Table showing the time that it takes for the following sorting algorithms using different data sizes:</a:t>
            </a:r>
          </a:p>
          <a:p>
            <a:pPr marL="285750" lvl="0" indent="-285750">
              <a:buChar char="•"/>
            </a:pPr>
            <a:r>
              <a:rPr lang="en-US" sz="1500" dirty="0"/>
              <a:t>Bubble Sort</a:t>
            </a:r>
          </a:p>
          <a:p>
            <a:pPr marL="285750" lvl="0" indent="-285750">
              <a:buChar char="•"/>
            </a:pPr>
            <a:r>
              <a:rPr lang="en-US" sz="1500" dirty="0"/>
              <a:t>Selection Sort</a:t>
            </a:r>
          </a:p>
          <a:p>
            <a:pPr marL="285750" lvl="0" indent="-285750">
              <a:buChar char="•"/>
            </a:pPr>
            <a:r>
              <a:rPr lang="en-US" sz="1500" dirty="0"/>
              <a:t>Insertion Sort</a:t>
            </a:r>
          </a:p>
          <a:p>
            <a:pPr marL="285750" lvl="0" indent="-285750">
              <a:buChar char="•"/>
            </a:pPr>
            <a:r>
              <a:rPr lang="en-US" sz="1500" dirty="0"/>
              <a:t>Shell Sort</a:t>
            </a:r>
          </a:p>
          <a:p>
            <a:pPr marL="285750" lvl="0" indent="-285750">
              <a:buChar char="•"/>
            </a:pPr>
            <a:r>
              <a:rPr lang="en-US" sz="1500" dirty="0"/>
              <a:t>Quicksort</a:t>
            </a:r>
          </a:p>
          <a:p>
            <a:pPr marL="285750" lvl="0" indent="-285750">
              <a:buChar char="•"/>
            </a:pPr>
            <a:r>
              <a:rPr lang="en-US" sz="1500" dirty="0"/>
              <a:t>Merge Sort</a:t>
            </a:r>
          </a:p>
          <a:p>
            <a:pPr marL="285750" lvl="0" indent="-285750">
              <a:buChar char="•"/>
            </a:pPr>
            <a:endParaRPr lang="en-US" sz="1500" dirty="0"/>
          </a:p>
          <a:p>
            <a:pPr marL="0" lvl="0" indent="0">
              <a:buNone/>
            </a:pP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16808-34B0-5E76-D913-4FD378DCB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41" y="2265983"/>
            <a:ext cx="4890576" cy="2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DF32-2E7B-D339-1B55-2DAEC136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Test for Searching Algorithms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C67BDF-64B8-85D1-6C3D-416119A242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96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640B2-734D-EBF5-F8D1-DCE0FD6D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/>
              <a:t>Client.py </a:t>
            </a:r>
            <a:br>
              <a:rPr lang="en-US"/>
            </a:br>
            <a:r>
              <a:rPr lang="en-US"/>
              <a:t>Python Code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2BE9F-7748-418E-CB36-2C1C24418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7" r="3131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35ED-A59E-E846-0E5F-9D29B9ACF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500" dirty="0"/>
              <a:t>Including the following attributes and behaviors:</a:t>
            </a:r>
          </a:p>
          <a:p>
            <a:pPr marL="285750" lvl="0" indent="-285750">
              <a:buChar char="•"/>
            </a:pPr>
            <a:r>
              <a:rPr lang="en-US" sz="500" dirty="0"/>
              <a:t>Attributes</a:t>
            </a:r>
          </a:p>
          <a:p>
            <a:pPr marL="742950" lvl="1" indent="-285750"/>
            <a:r>
              <a:rPr lang="en-US" sz="500" dirty="0"/>
              <a:t>__</a:t>
            </a:r>
            <a:r>
              <a:rPr lang="en-US" sz="500" dirty="0" err="1"/>
              <a:t>client_id</a:t>
            </a:r>
            <a:endParaRPr lang="en-US" sz="500" dirty="0"/>
          </a:p>
          <a:p>
            <a:pPr marL="742950" lvl="1" indent="-285750"/>
            <a:r>
              <a:rPr lang="en-US" sz="500" dirty="0"/>
              <a:t>__</a:t>
            </a:r>
            <a:r>
              <a:rPr lang="en-US" sz="500" dirty="0" err="1"/>
              <a:t>first_name</a:t>
            </a:r>
            <a:endParaRPr lang="en-US" sz="500" dirty="0"/>
          </a:p>
          <a:p>
            <a:pPr marL="742950" lvl="1" indent="-285750"/>
            <a:r>
              <a:rPr lang="en-US" sz="500" dirty="0"/>
              <a:t>__</a:t>
            </a:r>
            <a:r>
              <a:rPr lang="en-US" sz="500" dirty="0" err="1"/>
              <a:t>last_name</a:t>
            </a:r>
            <a:endParaRPr lang="en-US" sz="500" dirty="0"/>
          </a:p>
          <a:p>
            <a:pPr marL="742950" lvl="1" indent="-285750"/>
            <a:r>
              <a:rPr lang="en-US" sz="500" dirty="0"/>
              <a:t>__phone</a:t>
            </a:r>
          </a:p>
          <a:p>
            <a:pPr marL="742950" lvl="1" indent="-285750"/>
            <a:r>
              <a:rPr lang="en-US" sz="500" dirty="0"/>
              <a:t>__email</a:t>
            </a:r>
          </a:p>
          <a:p>
            <a:pPr marL="285750" lvl="0" indent="-285750">
              <a:buChar char="•"/>
            </a:pPr>
            <a:r>
              <a:rPr lang="en-US" sz="500" dirty="0"/>
              <a:t>Behaviors</a:t>
            </a:r>
          </a:p>
          <a:p>
            <a:pPr marL="742950" lvl="1" indent="-285750"/>
            <a:r>
              <a:rPr lang="en-US" sz="500" dirty="0"/>
              <a:t>__</a:t>
            </a:r>
            <a:r>
              <a:rPr lang="en-US" sz="500" dirty="0" err="1"/>
              <a:t>lt</a:t>
            </a:r>
            <a:r>
              <a:rPr lang="en-US" sz="500" dirty="0"/>
              <a:t>__</a:t>
            </a:r>
          </a:p>
          <a:p>
            <a:pPr marL="742950" lvl="1" indent="-285750"/>
            <a:r>
              <a:rPr lang="en-US" sz="500" dirty="0"/>
              <a:t>__eq__</a:t>
            </a:r>
          </a:p>
          <a:p>
            <a:pPr marL="742950" lvl="1" indent="-285750"/>
            <a:r>
              <a:rPr lang="en-US" sz="500" dirty="0"/>
              <a:t>__str__</a:t>
            </a:r>
          </a:p>
          <a:p>
            <a:pPr marL="285750" lvl="0" indent="-285750">
              <a:buChar char="•"/>
            </a:pPr>
            <a:r>
              <a:rPr lang="en-US" sz="500" dirty="0"/>
              <a:t>Getters and Setters</a:t>
            </a:r>
          </a:p>
          <a:p>
            <a:pPr marL="0" indent="0">
              <a:buNone/>
            </a:pPr>
            <a:endParaRPr lang="en-US" sz="500" dirty="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Code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Created on Tue. Mar  28 12:54:48 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@author: diall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class Client: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=0,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="Unknown",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="Unknown", phone="Unknown", email="Unknown"):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phone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email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classes that compare objects must implement __eq__ and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 methods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 means "less than" and it must return a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__le__ means "less than or equal to" and it must return a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__eq__ means "equals" and it must return a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&lt; other.__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__le__(self,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&lt;= other.__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__eq__(self,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== other.__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Implement the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__() method for sorting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" " +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other_full_name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other.__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" " + other.__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this_full_name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&lt;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other_full_name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__str__(self):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str(self.__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 + ", " +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", " +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# getters and setter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phone(self):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self.__phone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phone):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phone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return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self.__email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email):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email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:</a:t>
            </a:r>
          </a:p>
          <a:p>
            <a:pPr marL="0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65319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F55A1-3F61-4B14-6653-347B524C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</a:rPr>
              <a:t>SearchingActualSpeed.py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BD53-5766-94A4-5E09-C0826EBD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85000" lnSpcReduction="20000"/>
          </a:bodyPr>
          <a:lstStyle/>
          <a:p>
            <a:pPr lvl="0"/>
            <a:r>
              <a:rPr lang="en-US" sz="500" dirty="0"/>
              <a:t>Including the following processes:</a:t>
            </a:r>
          </a:p>
          <a:p>
            <a:pPr marL="285750" lvl="0" indent="-285750">
              <a:buChar char="•"/>
            </a:pPr>
            <a:r>
              <a:rPr lang="en-US" sz="500" dirty="0"/>
              <a:t>Read records into application</a:t>
            </a:r>
          </a:p>
          <a:p>
            <a:pPr marL="285750" lvl="0" indent="-285750">
              <a:buChar char="•"/>
            </a:pPr>
            <a:r>
              <a:rPr lang="en-US" sz="500" dirty="0"/>
              <a:t>Test the following searching algorithm speeds:</a:t>
            </a:r>
          </a:p>
          <a:p>
            <a:pPr marL="742950" lvl="1" indent="-285750"/>
            <a:r>
              <a:rPr lang="en-US" sz="500" dirty="0"/>
              <a:t>Linear Search</a:t>
            </a:r>
          </a:p>
          <a:p>
            <a:pPr marL="742950" lvl="1" indent="-285750"/>
            <a:r>
              <a:rPr lang="en-US" sz="500" dirty="0"/>
              <a:t>Binary Search</a:t>
            </a:r>
          </a:p>
          <a:p>
            <a:pPr marL="285750" lvl="0" indent="-285750">
              <a:buChar char="•"/>
            </a:pPr>
            <a:r>
              <a:rPr lang="en-US" sz="500" dirty="0"/>
              <a:t> Test these two algorithms against different-size datasets</a:t>
            </a:r>
          </a:p>
          <a:p>
            <a:pPr marL="742950" lvl="1" indent="-285750"/>
            <a:r>
              <a:rPr lang="en-US" sz="500" dirty="0"/>
              <a:t>100 records</a:t>
            </a:r>
          </a:p>
          <a:p>
            <a:pPr marL="742950" lvl="1" indent="-285750"/>
            <a:r>
              <a:rPr lang="en-US" sz="500" dirty="0"/>
              <a:t>1,000 records</a:t>
            </a:r>
          </a:p>
          <a:p>
            <a:pPr marL="742950" lvl="1" indent="-285750"/>
            <a:r>
              <a:rPr lang="en-US" sz="500" dirty="0"/>
              <a:t>10,000 records</a:t>
            </a:r>
          </a:p>
          <a:p>
            <a:pPr marL="742950" lvl="1" indent="-285750"/>
            <a:r>
              <a:rPr lang="en-US" sz="500" dirty="0"/>
              <a:t>100,000 records</a:t>
            </a:r>
          </a:p>
          <a:p>
            <a:pPr marL="457200" lvl="1" indent="0">
              <a:buNone/>
            </a:pPr>
            <a:endParaRPr lang="en-US" sz="500" dirty="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Code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Created on Tue. Mar  28 13:44:01 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@author: diall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LinearSearch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import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LinearSearch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import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Quicksort import Quicksort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Client import Client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datetime import date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random           # use to generate random numbers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time             # use to time the code executions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sys              # use to exit the application early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display name and date in output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print("Name:", "Diallo Williams")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print("Date:",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date.today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#input_file_name = 'ClientData100.csv'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#input_file_name = 'ClientData1000.csv'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#input_file_name = 'ClientData10000.csv'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'ClientData100000.csv'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create a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clients = []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with open(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 as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for line in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split the line based on the commas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line.strip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().split(',')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int( s[0] ) # convert the default string to an int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s[1]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s[2]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phone = s[3]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email = s[4]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create a client objects using the data from the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phone, email)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add the client object 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clients.append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many client objects do we have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Scenario: Search for 1000 records from a datafile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"Scenario: Searching Through " +  str(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 + " Records"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print("-" *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MUST SORT THE DATA TO DO A BINARY SEARCH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Quicksort.sort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start and end record numbers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start_record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end_record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start_record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long does it take to sort the records?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how long does it take to do a random linear search through the records?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start_record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end_record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result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BinarySearch.search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if result is None: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"was not found.")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else: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print(result)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print("Seconds to linear search for 1000 random records: {0:.6f}".format(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:</a:t>
            </a:r>
          </a:p>
          <a:p>
            <a:pPr marL="457200" lvl="1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66705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1AD23-4AAA-1E5B-97E2-7968992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en-US" sz="4800"/>
              <a:t>Screenshot of </a:t>
            </a:r>
            <a:br>
              <a:rPr lang="en-US" sz="4800"/>
            </a:br>
            <a:r>
              <a:rPr lang="en-US" sz="4800"/>
              <a:t>Running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C939-04AE-7C40-0AD1-2691475B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r>
              <a:rPr lang="en-US" sz="1800" dirty="0"/>
              <a:t>Running SearchingSpeed.py code and taking a screenshot of the output: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5BE86-0FE3-4A7C-5BBC-D4BCA13A1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5" r="23983" b="-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0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10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CBCFCBE-5523-B755-24B2-0EA6BD9A1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9" y="4430783"/>
            <a:ext cx="10893346" cy="2423893"/>
          </a:xfrm>
          <a:prstGeom prst="rect">
            <a:avLst/>
          </a:prstGeom>
        </p:spPr>
      </p:pic>
      <p:grpSp>
        <p:nvGrpSpPr>
          <p:cNvPr id="35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BF6A17-6955-E540-E767-562E1C77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Table of Searching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9555-F0C2-BE00-09E9-3C5BD4938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1800">
                <a:solidFill>
                  <a:schemeClr val="bg1"/>
                </a:solidFill>
              </a:rPr>
              <a:t>Table showing the time that it takes for the following searching algorithms using different data sizes:</a:t>
            </a:r>
          </a:p>
          <a:p>
            <a:pPr marL="285750" lvl="0" indent="-285750">
              <a:buChar char="•"/>
            </a:pPr>
            <a:r>
              <a:rPr lang="en-US" sz="1800">
                <a:solidFill>
                  <a:schemeClr val="bg1"/>
                </a:solidFill>
              </a:rPr>
              <a:t>Linear Search</a:t>
            </a:r>
          </a:p>
          <a:p>
            <a:pPr marL="285750" lvl="0" indent="-285750">
              <a:buChar char="•"/>
            </a:pPr>
            <a:r>
              <a:rPr lang="en-US" sz="1800">
                <a:solidFill>
                  <a:schemeClr val="bg1"/>
                </a:solidFill>
              </a:rPr>
              <a:t>Binary Search</a:t>
            </a:r>
          </a:p>
          <a:p>
            <a:pPr marL="0" lvl="0" indent="0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2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E2A8-5344-B543-82A9-82243DDA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 Test for </a:t>
            </a:r>
            <a:r>
              <a:rPr lang="en-US" dirty="0" err="1"/>
              <a:t>ArrayList</a:t>
            </a:r>
            <a:r>
              <a:rPr lang="en-US" dirty="0"/>
              <a:t> Data Structure</a:t>
            </a:r>
            <a:br>
              <a:rPr lang="en-US" dirty="0"/>
            </a:br>
            <a:r>
              <a:rPr lang="en-US" dirty="0"/>
              <a:t>BinarySearchTreeActualSpeed.py Code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48495714-FA76-125B-F843-17563DD345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32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10AD6-09D6-00BA-0BC9-2C832A271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1600">
                <a:solidFill>
                  <a:srgbClr val="FFFFFF"/>
                </a:solidFill>
              </a:rPr>
              <a:t>BinarySearchTreeActualSpeed.py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D374C-C3B4-ED8B-E601-9C6CC2399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47500" lnSpcReduction="20000"/>
          </a:bodyPr>
          <a:lstStyle/>
          <a:p>
            <a:pPr lvl="0"/>
            <a:r>
              <a:rPr lang="en-US" sz="500" dirty="0"/>
              <a:t>Including the following processes:</a:t>
            </a:r>
          </a:p>
          <a:p>
            <a:pPr marL="285750" lvl="0" indent="-285750">
              <a:buChar char="•"/>
            </a:pPr>
            <a:r>
              <a:rPr lang="en-US" sz="500" dirty="0"/>
              <a:t>Read records into application</a:t>
            </a:r>
          </a:p>
          <a:p>
            <a:pPr marL="285750" lvl="0" indent="-285750">
              <a:buChar char="•"/>
            </a:pPr>
            <a:r>
              <a:rPr lang="en-US" sz="500" dirty="0"/>
              <a:t>Test the following process speeds:</a:t>
            </a:r>
          </a:p>
          <a:p>
            <a:pPr marL="742950" lvl="1" indent="-285750"/>
            <a:r>
              <a:rPr lang="en-US" sz="500" dirty="0"/>
              <a:t>Add records to beginning of data structure</a:t>
            </a:r>
          </a:p>
          <a:p>
            <a:pPr marL="742950" lvl="1" indent="-285750"/>
            <a:r>
              <a:rPr lang="en-US" sz="500" dirty="0"/>
              <a:t>Add records to end of data structure</a:t>
            </a:r>
          </a:p>
          <a:p>
            <a:pPr marL="742950" lvl="1" indent="-285750"/>
            <a:r>
              <a:rPr lang="en-US" sz="500" dirty="0"/>
              <a:t>Add records to middle of data structure</a:t>
            </a:r>
          </a:p>
          <a:p>
            <a:pPr marL="742950" lvl="1" indent="-285750"/>
            <a:r>
              <a:rPr lang="en-US" sz="500" dirty="0"/>
              <a:t>Retrieve records from beginning of data structure</a:t>
            </a:r>
          </a:p>
          <a:p>
            <a:pPr marL="742950" lvl="1" indent="-285750"/>
            <a:r>
              <a:rPr lang="en-US" sz="500" dirty="0"/>
              <a:t>Retrieve records from end of data structure</a:t>
            </a:r>
          </a:p>
          <a:p>
            <a:pPr marL="742950" lvl="1" indent="-285750"/>
            <a:r>
              <a:rPr lang="en-US" sz="500" dirty="0"/>
              <a:t>Retrieve records from middle of data structure</a:t>
            </a:r>
          </a:p>
          <a:p>
            <a:pPr lvl="0"/>
            <a:endParaRPr lang="en-US" sz="500" dirty="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Code: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# Date: 4/05/2023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BinarySearchTree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import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BinarySearchTree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Client import Client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from datetime import date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time      #use to time the code executions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random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import sys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display authors name and the date in the output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print("Name:", "Diallo Williams")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print("Date:",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date.today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print()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create a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clients = []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# read records into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"ClientData.csv"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with open(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input_file_name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 as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for line in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infile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split the line based on the commas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line.split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(',')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int( s[0] ) # convert the default string to an int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s[1]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s[2]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phone = s[3]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email = s[4]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creat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client object using the data from the line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phone, email)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add the client object 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clients.append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how many client objects do we have?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create the Binary Search tree to test real-world speeds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BinarySearchTree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Scenario 1: Printer Queue or Call Queue or Service Queue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"Scenario: Printer Queue or Call Queue or Service Queue"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print("-" *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how long does it take to add the client records to the BST?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my_bst.insert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(clients[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])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print("Seconds to add records: {0:.6f}".format(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 # .6f means six decimal places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how long does it take to remove records from the front (smallest) of the BST?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my_bst.remove_minimum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print("Seconds to remove records: {0:.6f}".format(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 # .6f means six decimal places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Scenario 2: Customer Service Center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answer = input("Continue (y/n)?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if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answer.lower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!= "y":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sys.exit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     # end the application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"Scenario: Customer Service Center"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print("-" *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add clients to the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BinarySearchTree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my_bst.insert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(clients[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])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how long does it take to randomly display 1000 client records to the BST?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print(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print("Seconds to display 1000 random records: {0:.6f}".format(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 # .6f means six decimals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Scenario 3: Call Center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answer = input("Continue (y/n)?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if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answer.lower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!= "y":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sys.exit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      # end the application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"Scenario: Call Center"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print("-" *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len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section_title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add clients to the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BinarySearchTree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my_bst.insert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(clients[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])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how long does it take to add more client records,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randomly display 1000 records, and randomly remove 1000 records from the BST?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add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current_id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my_bst.insert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current_id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current_id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+= 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#display records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print(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my_bst.search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# remove 1000 random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for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num_records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random.randint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smallest_id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largest_id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my_bst.remove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(Client(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random_num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print("Seconds to add records,")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 display 1000 random records,")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print(" and remove 1000 random records: {0:.6f}".format(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)) # .6f means six decimals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</a:t>
            </a:r>
          </a:p>
          <a:p>
            <a:pPr marL="0" indent="0">
              <a:buNone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73805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880C1-DB5B-A64F-4DF7-3E0C12FF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Screenshot of </a:t>
            </a:r>
            <a:br>
              <a:rPr lang="en-US" sz="4200"/>
            </a:br>
            <a:r>
              <a:rPr lang="en-US" sz="4200"/>
              <a:t>Running Code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0433-9126-B316-E680-792E8D3D0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Running BinarySearchTreeActualSpeed.py code and taking a screenshot of the output: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A7611-879B-7CDA-A348-08FE1B349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95959"/>
            <a:ext cx="6903720" cy="38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2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9FE6-6DF2-82A2-A790-C8503BB0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</a:rPr>
              <a:t>Speed Test for </a:t>
            </a:r>
            <a:r>
              <a:rPr lang="en-US" sz="4400" dirty="0" err="1">
                <a:solidFill>
                  <a:schemeClr val="tx2"/>
                </a:solidFill>
              </a:rPr>
              <a:t>ArrayList</a:t>
            </a:r>
            <a:r>
              <a:rPr lang="en-US" sz="4400" dirty="0">
                <a:solidFill>
                  <a:schemeClr val="tx2"/>
                </a:solidFill>
              </a:rPr>
              <a:t> Data Structure</a:t>
            </a:r>
            <a:br>
              <a:rPr lang="en-US" sz="4400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2E83B2-6E8E-E023-A51A-648B1EEFF1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421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78F8C-F1E3-D1F9-7B2A-53BA08E7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anchor="b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Table of Real-World Speeds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F2F4-9CAF-F14F-782B-494DF815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997189" cy="29415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300"/>
              <a:t>Table showing the times for the time it takes for the following scenarios:</a:t>
            </a:r>
            <a:endParaRPr lang="en-US" sz="1300">
              <a:latin typeface="+mn-lt"/>
              <a:ea typeface="+mn-ea"/>
              <a:cs typeface="+mn-cs"/>
            </a:endParaRP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Printer Queue or Call Queue or Service Queue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Add many records to end of data structure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Pull all records off front of data structure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Customer Service Center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Display random records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Call Center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Add some records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Display random records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  <a:ea typeface="+mn-ea"/>
                <a:cs typeface="+mn-cs"/>
              </a:rPr>
              <a:t>Remove some records</a:t>
            </a:r>
          </a:p>
          <a:p>
            <a:pPr marL="0" indent="0">
              <a:buNone/>
            </a:pPr>
            <a:endParaRPr lang="en-US" sz="13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54BC6-8A13-FF4C-43CE-C42704225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41" y="2843864"/>
            <a:ext cx="4890576" cy="11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4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6A5E0-5C41-2E83-8756-6AA485EDE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4000"/>
              <a:t>Final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F074-62B6-F294-685B-4487C7A6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>
            <a:normAutofit/>
          </a:bodyPr>
          <a:lstStyle/>
          <a:p>
            <a:r>
              <a:rPr lang="en-US" sz="1400" dirty="0"/>
              <a:t>Data structures have pros and cons</a:t>
            </a:r>
          </a:p>
          <a:p>
            <a:pPr lvl="1"/>
            <a:r>
              <a:rPr lang="en-US" sz="1400" dirty="0" err="1"/>
              <a:t>ArrayList</a:t>
            </a:r>
            <a:endParaRPr lang="en-US" sz="1400" dirty="0"/>
          </a:p>
          <a:p>
            <a:pPr lvl="2"/>
            <a:r>
              <a:rPr lang="en-US" sz="1400" dirty="0"/>
              <a:t>Fast for accessing data</a:t>
            </a:r>
          </a:p>
          <a:p>
            <a:pPr lvl="2"/>
            <a:r>
              <a:rPr lang="en-US" sz="1400" dirty="0"/>
              <a:t>Slow for removing data</a:t>
            </a:r>
          </a:p>
          <a:p>
            <a:pPr lvl="2"/>
            <a:r>
              <a:rPr lang="en-US" sz="1400" dirty="0"/>
              <a:t>Scenario to use it: Service Center</a:t>
            </a:r>
          </a:p>
          <a:p>
            <a:pPr lvl="1"/>
            <a:r>
              <a:rPr lang="en-US" sz="1400" dirty="0"/>
              <a:t>Linked List</a:t>
            </a:r>
          </a:p>
          <a:p>
            <a:pPr lvl="2"/>
            <a:r>
              <a:rPr lang="en-US" sz="1400" dirty="0"/>
              <a:t>Fast for adding and removing data on the front and back end.</a:t>
            </a:r>
          </a:p>
          <a:p>
            <a:pPr lvl="2"/>
            <a:r>
              <a:rPr lang="en-US" sz="1400" dirty="0"/>
              <a:t>Slow for accessing data from the middle.</a:t>
            </a:r>
          </a:p>
          <a:p>
            <a:pPr lvl="2"/>
            <a:r>
              <a:rPr lang="en-US" sz="1400" dirty="0"/>
              <a:t>Scenario to use it: Printer Queue or Service Queue</a:t>
            </a:r>
          </a:p>
          <a:p>
            <a:pPr lvl="1"/>
            <a:r>
              <a:rPr lang="en-US" sz="1400" dirty="0"/>
              <a:t>Binary Search Tree</a:t>
            </a:r>
          </a:p>
          <a:p>
            <a:pPr lvl="2"/>
            <a:r>
              <a:rPr lang="en-US" sz="1400" dirty="0"/>
              <a:t>Reasonably fast for adding and removing data if tree is balanced.</a:t>
            </a:r>
          </a:p>
          <a:p>
            <a:pPr lvl="2"/>
            <a:r>
              <a:rPr lang="en-US" sz="1400" dirty="0"/>
              <a:t>Reasonably fast for retrieving data if tree is balanced.</a:t>
            </a:r>
          </a:p>
          <a:p>
            <a:pPr lvl="2"/>
            <a:r>
              <a:rPr lang="en-US" sz="1400" dirty="0"/>
              <a:t>Scenario to use it: Call Center.</a:t>
            </a:r>
          </a:p>
          <a:p>
            <a:pPr lvl="2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76" name="Picture 4" descr="Stock exchange numbers">
            <a:extLst>
              <a:ext uri="{FF2B5EF4-FFF2-40B4-BE49-F238E27FC236}">
                <a16:creationId xmlns:a16="http://schemas.microsoft.com/office/drawing/2014/main" id="{5BA9EE00-E8F1-1667-D1C3-653D33C8F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2" r="28063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77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7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A88A547F-6FE8-E321-F9E0-82B4B2290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DB5A8-B26E-32E1-2D54-3C9F2DAB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97DAC-D2C8-389F-93F1-57CD6896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/>
              <a:t>Learning techniques to measure algorithm speeds</a:t>
            </a:r>
          </a:p>
          <a:p>
            <a:r>
              <a:rPr lang="en-US" sz="2000"/>
              <a:t>Determining best scenarios for different data structures</a:t>
            </a:r>
          </a:p>
          <a:p>
            <a:r>
              <a:rPr lang="en-US" sz="2000"/>
              <a:t>Typos with Python Code.</a:t>
            </a:r>
          </a:p>
        </p:txBody>
      </p:sp>
    </p:spTree>
    <p:extLst>
      <p:ext uri="{BB962C8B-B14F-4D97-AF65-F5344CB8AC3E}">
        <p14:creationId xmlns:p14="http://schemas.microsoft.com/office/powerpoint/2010/main" val="46069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D856DD4C-A39C-DE69-FB27-0BAE7DA24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21B02-6636-F254-DE22-41740B34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EA9AD-E34B-A312-FAF9-22C137E49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Troubleshooting errors in the code.</a:t>
            </a:r>
          </a:p>
          <a:p>
            <a:r>
              <a:rPr lang="en-US" sz="2000" dirty="0"/>
              <a:t>Programming with Python</a:t>
            </a:r>
          </a:p>
          <a:p>
            <a:r>
              <a:rPr lang="en-US" sz="2000" dirty="0"/>
              <a:t>Communication</a:t>
            </a:r>
          </a:p>
          <a:p>
            <a:pPr lvl="1"/>
            <a:r>
              <a:rPr lang="en-US" sz="2000" dirty="0"/>
              <a:t>Excel table for analysis</a:t>
            </a:r>
          </a:p>
          <a:p>
            <a:pPr lvl="1"/>
            <a:r>
              <a:rPr lang="en-US" sz="2000" dirty="0"/>
              <a:t>PowerPoint Presentation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749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Computer script on a screen">
            <a:extLst>
              <a:ext uri="{FF2B5EF4-FFF2-40B4-BE49-F238E27FC236}">
                <a16:creationId xmlns:a16="http://schemas.microsoft.com/office/drawing/2014/main" id="{070477E0-96D6-97A6-0A58-9EAC4E334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981" b="97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F41C3-1F51-FB22-9D22-E4D11133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n-US" sz="8000">
                <a:ln w="22225">
                  <a:solidFill>
                    <a:srgbClr val="FFFFFF"/>
                  </a:solidFill>
                </a:ln>
                <a:noFill/>
              </a:rPr>
              <a:t>Conclusion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2BE46EA-074F-FEAC-A704-C91EE67A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41" y="1065862"/>
            <a:ext cx="3860002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Project covered fundamental topics in Data Structures.</a:t>
            </a:r>
          </a:p>
          <a:p>
            <a:r>
              <a:rPr lang="en-US" sz="2000">
                <a:solidFill>
                  <a:srgbClr val="FFFFFF"/>
                </a:solidFill>
              </a:rPr>
              <a:t>Project covered algorithm speeds and analysis.</a:t>
            </a:r>
          </a:p>
          <a:p>
            <a:r>
              <a:rPr lang="en-US" sz="2000">
                <a:solidFill>
                  <a:srgbClr val="FFFFFF"/>
                </a:solidFill>
              </a:rPr>
              <a:t> Project-provided practice: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Python programming.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Object Oriented Programming (OOP)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Importing classes</a:t>
            </a:r>
          </a:p>
          <a:p>
            <a:pPr lvl="2"/>
            <a:r>
              <a:rPr lang="en-US">
                <a:solidFill>
                  <a:srgbClr val="FFFFFF"/>
                </a:solidFill>
              </a:rPr>
              <a:t>Client Class</a:t>
            </a:r>
          </a:p>
        </p:txBody>
      </p:sp>
    </p:spTree>
    <p:extLst>
      <p:ext uri="{BB962C8B-B14F-4D97-AF65-F5344CB8AC3E}">
        <p14:creationId xmlns:p14="http://schemas.microsoft.com/office/powerpoint/2010/main" val="299477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D06E1-89E3-3471-166C-BCA41CD7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TimeProcess.py 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976A-4884-BFA2-478E-E4A7D060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1600"/>
              <a:t>Including the following processes:</a:t>
            </a:r>
          </a:p>
          <a:p>
            <a:r>
              <a:rPr lang="en-US" sz="1600"/>
              <a:t>Test the following process speed.</a:t>
            </a:r>
          </a:p>
          <a:p>
            <a:r>
              <a:rPr lang="en-US" sz="1600"/>
              <a:t>Display “Hello” 1000 times</a:t>
            </a:r>
          </a:p>
          <a:p>
            <a:pPr marL="0" indent="0">
              <a:buNone/>
            </a:pPr>
            <a:endParaRPr lang="en-US" sz="160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#Name: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#Date:  03/05/2023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import time    # use time library to time the code executions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# get current time before the process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start_time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# run the process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for i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    print( "Hello Everyone!" 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# get current time after the process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end_time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# subtract start time from end time to get time used by process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total_time = end_time - start_time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# Show the result.  Note: .6f means “show six decimal places”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uFillTx/>
                <a:latin typeface="Calibri"/>
              </a:rPr>
              <a:t>print("\nSeconds run 1000 times: {:.6f}".format(total_time)) 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649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B2DCC-D7CC-4D8A-6610-8BC74A85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Client.py 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94DB9-35EB-FD9B-7ADB-4CEDDBAC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sz="500" dirty="0"/>
              <a:t>Including the following attributes and behaviors:</a:t>
            </a:r>
          </a:p>
          <a:p>
            <a:pPr marL="285750" lvl="0" indent="-285750">
              <a:buChar char="•"/>
            </a:pPr>
            <a:r>
              <a:rPr lang="en-US" sz="500" dirty="0"/>
              <a:t>Attributes</a:t>
            </a:r>
          </a:p>
          <a:p>
            <a:pPr marL="742950" lvl="1" indent="-285750"/>
            <a:r>
              <a:rPr lang="en-US" sz="500" dirty="0"/>
              <a:t>__</a:t>
            </a:r>
            <a:r>
              <a:rPr lang="en-US" sz="500" dirty="0" err="1"/>
              <a:t>client_id</a:t>
            </a:r>
            <a:endParaRPr lang="en-US" sz="500" dirty="0"/>
          </a:p>
          <a:p>
            <a:pPr marL="742950" lvl="1" indent="-285750"/>
            <a:r>
              <a:rPr lang="en-US" sz="500" dirty="0"/>
              <a:t>__</a:t>
            </a:r>
            <a:r>
              <a:rPr lang="en-US" sz="500" dirty="0" err="1"/>
              <a:t>first_name</a:t>
            </a:r>
            <a:endParaRPr lang="en-US" sz="500" dirty="0"/>
          </a:p>
          <a:p>
            <a:pPr marL="742950" lvl="1" indent="-285750"/>
            <a:r>
              <a:rPr lang="en-US" sz="500" dirty="0"/>
              <a:t>__</a:t>
            </a:r>
            <a:r>
              <a:rPr lang="en-US" sz="500" dirty="0" err="1"/>
              <a:t>last_name</a:t>
            </a:r>
            <a:endParaRPr lang="en-US" sz="500" dirty="0"/>
          </a:p>
          <a:p>
            <a:pPr marL="742950" lvl="1" indent="-285750"/>
            <a:r>
              <a:rPr lang="en-US" sz="500" dirty="0"/>
              <a:t>__phone</a:t>
            </a:r>
          </a:p>
          <a:p>
            <a:pPr marL="742950" lvl="1" indent="-285750"/>
            <a:r>
              <a:rPr lang="en-US" sz="500" dirty="0"/>
              <a:t>__email</a:t>
            </a:r>
          </a:p>
          <a:p>
            <a:pPr marL="285750" lvl="0" indent="-285750">
              <a:buChar char="•"/>
            </a:pPr>
            <a:r>
              <a:rPr lang="en-US" sz="500" dirty="0"/>
              <a:t>Behaviors</a:t>
            </a:r>
          </a:p>
          <a:p>
            <a:pPr marL="742950" lvl="1" indent="-285750"/>
            <a:r>
              <a:rPr lang="en-US" sz="500" dirty="0"/>
              <a:t>__eq__</a:t>
            </a:r>
          </a:p>
          <a:p>
            <a:pPr marL="742950" lvl="1" indent="-285750"/>
            <a:r>
              <a:rPr lang="en-US" sz="500" dirty="0"/>
              <a:t>__str__</a:t>
            </a:r>
          </a:p>
          <a:p>
            <a:pPr marL="285750" lvl="0" indent="-285750">
              <a:buChar char="•"/>
            </a:pPr>
            <a:r>
              <a:rPr lang="en-US" sz="500" dirty="0"/>
              <a:t>Getters and Setters</a:t>
            </a:r>
          </a:p>
          <a:p>
            <a:pPr marL="0" lvl="0" indent="0">
              <a:buNone/>
            </a:pPr>
            <a:endParaRPr lang="en-US" sz="500" dirty="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Cod#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Created on Sun Mar  5 12:54:48 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@author: diall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class Client: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def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init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=0,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="Unknown",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="Unknown", phone="Unknown", email="Unknown"):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phone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email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classes that compare objects must implement __eq__ and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 methods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 means "less than" and it must return a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__eq__ means "equals" and it must return a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boolean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&lt; other.__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__eq__(self, other):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== other.__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#__str__() method is automatically called when you print the object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__str__(self):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str(self.__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 + ", " +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+ ", " +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self._fir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# getters and setter .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self.__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phone(self):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self.__phone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phone):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self.__phone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phone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get_email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return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self.__email</a:t>
            </a:r>
            <a:endParaRPr lang="en-US" sz="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    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def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set_email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(self, email):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 dirty="0">
                <a:uFillTx/>
                <a:latin typeface="Calibri"/>
              </a:rPr>
              <a:t>           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self.__email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500" b="0" i="0" u="none" strike="noStrike" kern="1200" cap="none" spc="0" baseline="0" dirty="0" err="1">
                <a:uFillTx/>
                <a:latin typeface="Calibri"/>
              </a:rPr>
              <a:t>emaile</a:t>
            </a:r>
            <a:r>
              <a:rPr lang="en-US" sz="500" b="0" i="0" u="none" strike="noStrike" kern="1200" cap="none" spc="0" baseline="0" dirty="0">
                <a:uFillTx/>
                <a:latin typeface="Calibri"/>
              </a:rPr>
              <a:t>:</a:t>
            </a:r>
          </a:p>
          <a:p>
            <a:pPr marL="0" lvl="0" indent="0">
              <a:buNone/>
            </a:pPr>
            <a:endParaRPr lang="en-US" sz="500" dirty="0"/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269039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802A0-5327-AA38-370B-F9E6E37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ArrayListActualSpeed.py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Python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B963-E7E3-E5F3-23A7-AA28C445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 fontScale="62500" lnSpcReduction="20000"/>
          </a:bodyPr>
          <a:lstStyle/>
          <a:p>
            <a:pPr lvl="0"/>
            <a:r>
              <a:rPr lang="en-US" sz="500"/>
              <a:t>. Including the following processes:</a:t>
            </a:r>
          </a:p>
          <a:p>
            <a:pPr marL="285750" lvl="0" indent="-285750">
              <a:buChar char="•"/>
            </a:pPr>
            <a:r>
              <a:rPr lang="en-US" sz="500"/>
              <a:t>Read records into the application</a:t>
            </a:r>
          </a:p>
          <a:p>
            <a:pPr marL="285750" lvl="0" indent="-285750">
              <a:buChar char="•"/>
            </a:pPr>
            <a:r>
              <a:rPr lang="en-US" sz="500"/>
              <a:t>Test the following process speeds:</a:t>
            </a:r>
          </a:p>
          <a:p>
            <a:pPr marL="742950" lvl="1" indent="-285750"/>
            <a:r>
              <a:rPr lang="en-US" sz="500"/>
              <a:t>Add records to beginning of data structure</a:t>
            </a:r>
          </a:p>
          <a:p>
            <a:pPr marL="742950" lvl="1" indent="-285750"/>
            <a:r>
              <a:rPr lang="en-US" sz="500"/>
              <a:t>Add records to end of data structure</a:t>
            </a:r>
          </a:p>
          <a:p>
            <a:pPr marL="742950" lvl="1" indent="-285750"/>
            <a:r>
              <a:rPr lang="en-US" sz="500"/>
              <a:t>Add records to middle of data structure</a:t>
            </a:r>
          </a:p>
          <a:p>
            <a:pPr marL="742950" lvl="1" indent="-285750"/>
            <a:r>
              <a:rPr lang="en-US" sz="500"/>
              <a:t>Retrieve records from beginning of data structure</a:t>
            </a:r>
          </a:p>
          <a:p>
            <a:pPr marL="742950" lvl="1" indent="-285750"/>
            <a:r>
              <a:rPr lang="en-US" sz="500"/>
              <a:t>Retrieve records from end of data structure</a:t>
            </a:r>
          </a:p>
          <a:p>
            <a:pPr marL="742950" lvl="1" indent="-285750"/>
            <a:r>
              <a:rPr lang="en-US" sz="500"/>
              <a:t>Retrieve records from middle of data structure</a:t>
            </a:r>
          </a:p>
          <a:p>
            <a:pPr marL="742950" lvl="1" indent="-285750"/>
            <a:endParaRPr lang="en-US" sz="500"/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Name: Diallo Williams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Created on Sun Mar  5 13:44:01 2023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@author: diall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"""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from ArrayList import ArrayList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from Client import Client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from Quicksort import Quicksort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from datetime import date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import time       # use this library to time the code executions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import random     # use to generate random numbers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import sys        # use to terminate the application early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display name and date in output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print("Name:", "Diallo Williams")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print("Date:", date.today)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create a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clients = []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read the records from the ClientData.csv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input_file_name = 'ClientData.csv'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with open(input_file_name) as infile: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for line in infile: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# split the line based in the commas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s = line.split(',')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client_id = int( s[0] ) # convert the default string to an int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f_name = s[1]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l_name = s[2]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phone = s[3]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email = s[4]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# create a client objects using the data from the file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clt = Client(client_id, f_name, l_name, phone, email)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# add the client object to the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clients.append(clt)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#sort the clients 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Quicksort.sort(clients)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how many client objects do we have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num_records = len(clients)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create an ArrayList object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my_array_list = ArrayList()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Scenario1: Printer Queue or Call Queue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section_title = "Scenario: Printer Queue or Call Queue"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print(section_title)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print("-" * len(section_title))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how long does it take to add the client records to the ArrayList?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start_time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for i in range(num_records):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my_array_list.append(clients[i])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end_time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total_time = end_time - start_time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print("Seconds to add records: {:.6f}" .format(total_time))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how long does it take to remove records from the front of the ArrayList?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start_time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for i in range(num_records):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my_array_list.remove_at(0)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end_time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total_time = end_time - start_time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print("Seconds to remove records from front: {:.6f}".format(total_time))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Scenario 2:  Customer Service Center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answer = input("Continue (y/n)?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if answer.lower() != "y":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sys.exit()      # end the application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section_title = "Scenario: Customer Service Center"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print(section_title)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print("-" * len(section_title))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#add clients to the ArrayList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for i in range(num_records):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my_array_list.append(clients[i])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how long does it take to randomly display 1000 records?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start_time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for i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smallest_id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largest_id = smallest_id + num_records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random_num = random.randint(smallest_id, largest_id)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#print( my_array_list.search(Client(random_num)))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print( my_array_list.search_sorted(Client(random_num)))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end_time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total_time = end_time - start_time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print("Seconds to display random records: {:.6f}" .format(total_time))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Scenario 3:  Call Center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answer = input("Continue (y/n)? ")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if answer.lower() != "y":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sys.exit()      # end the application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section_title = "Scenario: Call Center"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print(section_title)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print("-" * len(section_title))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how long does it take to add records, randomly display 1000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and randomly remove 1000 records?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start_time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00" b="0" i="0" u="none" strike="noStrike" kern="1200" cap="none" spc="0" baseline="0">
              <a:uFillTx/>
              <a:latin typeface="Calibri"/>
            </a:endParaRP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 add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current_id = 100001 + num_records + 1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for i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my_array_list.append(Client(current_id))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current_id += 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#display random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for i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smallest_id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largest_id = smallest_id + num_records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random_num = random.randint(smallest_id, largest_id)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#print( my_array_list.search(Client(random_num)))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print( my_array_list.search_sorted(Client(random_num)))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#remove random 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for i in range(1000):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smallest_id = 100001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largest_id = smallest_id + num_records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random_num = random.randint(smallest_id, largest_id)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print( my_array_list.search(Client(random_num)))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    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end_time = time.time()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total_time = end_time - start_time</a:t>
            </a:r>
          </a:p>
          <a:p>
            <a:pPr marL="0" marR="0" lvl="0" indent="0" defTabSz="914400" rtl="0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" b="0" i="0" u="none" strike="noStrike" kern="1200" cap="none" spc="0" baseline="0">
                <a:uFillTx/>
                <a:latin typeface="Calibri"/>
              </a:rPr>
              <a:t>print("Seconds to add, display, and remove records: {:.6f}" .format(total_time))</a:t>
            </a:r>
          </a:p>
          <a:p>
            <a:pPr marL="457200" lvl="1" indent="0">
              <a:buNone/>
            </a:pPr>
            <a:endParaRPr lang="en-US" sz="500"/>
          </a:p>
          <a:p>
            <a:pPr marL="742950" lvl="1" indent="-285750"/>
            <a:endParaRPr lang="en-US" sz="500"/>
          </a:p>
          <a:p>
            <a:pPr marL="0" lvl="0" indent="0">
              <a:buNone/>
            </a:pPr>
            <a:endParaRPr lang="en-US" sz="500"/>
          </a:p>
          <a:p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246616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A3B440-0EC3-462A-8AF9-1DF01ABB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Screenshot of </a:t>
            </a:r>
            <a:br>
              <a:rPr lang="en-US" sz="4800" kern="1200">
                <a:latin typeface="+mj-lt"/>
                <a:ea typeface="+mj-ea"/>
                <a:cs typeface="+mj-cs"/>
              </a:rPr>
            </a:br>
            <a:r>
              <a:rPr lang="en-US" sz="4800" kern="1200">
                <a:latin typeface="+mj-lt"/>
                <a:ea typeface="+mj-ea"/>
                <a:cs typeface="+mj-cs"/>
              </a:rPr>
              <a:t>Running Code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868EC-550E-A27C-90FA-4028C376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r>
              <a:rPr lang="en-US" sz="1800" dirty="0"/>
              <a:t>Running the ArrayListActualSpeed.py code &amp; taking a screenshot of the output: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9A932-E2B3-8A39-7DD0-98B5CD0D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46" y="2110154"/>
            <a:ext cx="6488583" cy="279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1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0">
            <a:extLst>
              <a:ext uri="{FF2B5EF4-FFF2-40B4-BE49-F238E27FC236}">
                <a16:creationId xmlns:a16="http://schemas.microsoft.com/office/drawing/2014/main" id="{108BB4D4-D71A-48F5-B2D2-45D2D78F4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F287CCC2-896F-4F04-A017-737FB703F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821DD70C-9C59-4A01-BF0B-C027B5BCA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4008E8-D573-FF2A-820E-D296EFC5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31" y="3503699"/>
            <a:ext cx="10154242" cy="3350978"/>
          </a:xfrm>
          <a:prstGeom prst="rect">
            <a:avLst/>
          </a:prstGeom>
        </p:spPr>
      </p:pic>
      <p:grpSp>
        <p:nvGrpSpPr>
          <p:cNvPr id="39" name="Group 1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1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1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B4BB9C-3E1C-0690-7996-80733CA2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576072"/>
            <a:ext cx="5430250" cy="275174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Table of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C715-9539-56F8-9A0C-4A281464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576072"/>
            <a:ext cx="4699459" cy="27782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Table showing the time it takes for the following scenarios:</a:t>
            </a:r>
          </a:p>
          <a:p>
            <a:pPr marL="285750" lvl="0" indent="-285750"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Printer Queue or Call Queue or Service Queue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Add many records to end of data structure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Pull all records off front of data structure</a:t>
            </a:r>
          </a:p>
          <a:p>
            <a:pPr marL="285750" lvl="0" indent="-285750"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Customer Service Center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Display random records</a:t>
            </a:r>
          </a:p>
          <a:p>
            <a:pPr marL="285750" lvl="0" indent="-285750"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Call Center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Add some records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Display random records</a:t>
            </a:r>
          </a:p>
          <a:p>
            <a:pPr marL="742950" lvl="1" indent="-285750"/>
            <a:r>
              <a:rPr lang="en-US" sz="1400" dirty="0">
                <a:solidFill>
                  <a:schemeClr val="bg1"/>
                </a:solidFill>
              </a:rPr>
              <a:t>Remove some records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4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62B5-5CDF-23AB-831A-500E164A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 Test for LinkedList Data Structure</a:t>
            </a:r>
            <a:br>
              <a:rPr lang="en-US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19AF7F-3ED0-D6B8-4F1E-AC68941186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27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7876</Words>
  <Application>Microsoft Office PowerPoint</Application>
  <PresentationFormat>Widescreen</PresentationFormat>
  <Paragraphs>1134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CEIS295 DATA STRUCTURES AND ALGORITHMS</vt:lpstr>
      <vt:lpstr>INTRODUCTION</vt:lpstr>
      <vt:lpstr>Speed Test for ArrayList Data Structure </vt:lpstr>
      <vt:lpstr>TimeProcess.py  Python Code</vt:lpstr>
      <vt:lpstr>Client.py  Python Code</vt:lpstr>
      <vt:lpstr>ArrayListActualSpeed.py Python Code</vt:lpstr>
      <vt:lpstr>Screenshot of  Running Code</vt:lpstr>
      <vt:lpstr>Table of Speeds</vt:lpstr>
      <vt:lpstr>Speed Test for LinkedList Data Structure </vt:lpstr>
      <vt:lpstr>LinkedListActualSpeed.py Python Code</vt:lpstr>
      <vt:lpstr>Screenshot of  Running Code</vt:lpstr>
      <vt:lpstr>Table of Speeds</vt:lpstr>
      <vt:lpstr>Speed Test for ArrayList Data Structure</vt:lpstr>
      <vt:lpstr>Call.py  Python Code</vt:lpstr>
      <vt:lpstr>AutomaticCallDistributor.py Python Code</vt:lpstr>
      <vt:lpstr>Screenshot of  Running Code</vt:lpstr>
      <vt:lpstr>Speed Test for Sorting Algorithms </vt:lpstr>
      <vt:lpstr>Client.py  Python Code</vt:lpstr>
      <vt:lpstr>SortingActualSpeed.py Python Code</vt:lpstr>
      <vt:lpstr>Screenshot of  Running Code</vt:lpstr>
      <vt:lpstr>Table of Sorting Speeds</vt:lpstr>
      <vt:lpstr>Speed Test for Searching Algorithms </vt:lpstr>
      <vt:lpstr>Client.py  Python Code</vt:lpstr>
      <vt:lpstr>SearchingActualSpeed.py Python Code</vt:lpstr>
      <vt:lpstr>Screenshot of  Running Code</vt:lpstr>
      <vt:lpstr>Table of Searching Speeds</vt:lpstr>
      <vt:lpstr>Speed Test for ArrayList Data Structure BinarySearchTreeActualSpeed.py Code </vt:lpstr>
      <vt:lpstr>BinarySearchTreeActualSpeed.py Python Code</vt:lpstr>
      <vt:lpstr>Screenshot of  Running Code</vt:lpstr>
      <vt:lpstr>Table of Real-World Speeds</vt:lpstr>
      <vt:lpstr>Final Analysis</vt:lpstr>
      <vt:lpstr>Challenges</vt:lpstr>
      <vt:lpstr>Career Skills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CEIS295 DATA STRUCTURES AND ALGORITHMS</dc:title>
  <dc:creator>Diallo Williams</dc:creator>
  <cp:lastModifiedBy>Diallo Williams</cp:lastModifiedBy>
  <cp:revision>2</cp:revision>
  <dcterms:created xsi:type="dcterms:W3CDTF">2023-04-19T22:34:36Z</dcterms:created>
  <dcterms:modified xsi:type="dcterms:W3CDTF">2023-04-20T19:47:04Z</dcterms:modified>
</cp:coreProperties>
</file>