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59" r:id="rId7"/>
    <p:sldId id="261" r:id="rId8"/>
    <p:sldId id="269" r:id="rId9"/>
    <p:sldId id="271" r:id="rId10"/>
    <p:sldId id="262" r:id="rId11"/>
    <p:sldId id="274" r:id="rId12"/>
    <p:sldId id="260" r:id="rId13"/>
    <p:sldId id="281" r:id="rId14"/>
    <p:sldId id="282" r:id="rId15"/>
    <p:sldId id="263" r:id="rId16"/>
    <p:sldId id="284" r:id="rId17"/>
    <p:sldId id="285" r:id="rId18"/>
    <p:sldId id="288" r:id="rId19"/>
    <p:sldId id="290" r:id="rId20"/>
    <p:sldId id="264" r:id="rId21"/>
    <p:sldId id="265" r:id="rId22"/>
    <p:sldId id="266"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8" autoAdjust="0"/>
    <p:restoredTop sz="94660"/>
  </p:normalViewPr>
  <p:slideViewPr>
    <p:cSldViewPr snapToGrid="0">
      <p:cViewPr varScale="1">
        <p:scale>
          <a:sx n="108" d="100"/>
          <a:sy n="108" d="100"/>
        </p:scale>
        <p:origin x="2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C40D9-B3B6-47FD-86C0-5D51789EF411}"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5E7A1379-DA8B-4C55-AF45-A8F3C6A31F24}">
      <dgm:prSet/>
      <dgm:spPr/>
      <dgm:t>
        <a:bodyPr/>
        <a:lstStyle/>
        <a:p>
          <a:r>
            <a:rPr lang="en-US"/>
            <a:t>Legally:</a:t>
          </a:r>
        </a:p>
      </dgm:t>
    </dgm:pt>
    <dgm:pt modelId="{3CA82174-6E03-4428-A49C-9B7E0F7C8953}" type="parTrans" cxnId="{9AD6D14C-6970-4E92-AD7F-D319DF334671}">
      <dgm:prSet/>
      <dgm:spPr/>
      <dgm:t>
        <a:bodyPr/>
        <a:lstStyle/>
        <a:p>
          <a:endParaRPr lang="en-US"/>
        </a:p>
      </dgm:t>
    </dgm:pt>
    <dgm:pt modelId="{15B9159A-61BD-4C0F-B345-0A7B7AAE66B1}" type="sibTrans" cxnId="{9AD6D14C-6970-4E92-AD7F-D319DF334671}">
      <dgm:prSet/>
      <dgm:spPr/>
      <dgm:t>
        <a:bodyPr/>
        <a:lstStyle/>
        <a:p>
          <a:endParaRPr lang="en-US"/>
        </a:p>
      </dgm:t>
    </dgm:pt>
    <dgm:pt modelId="{FB4DDAED-DF77-4A2C-8657-BB6A29CB98D5}">
      <dgm:prSet/>
      <dgm:spPr/>
      <dgm:t>
        <a:bodyPr/>
        <a:lstStyle/>
        <a:p>
          <a:r>
            <a:rPr lang="en-US" dirty="0"/>
            <a:t>Strict compliance with data privacy regulations, consumer protection laws, and intellectual property rights.</a:t>
          </a:r>
        </a:p>
      </dgm:t>
    </dgm:pt>
    <dgm:pt modelId="{B6A66D23-751A-4E59-83F9-D98F97E26DCB}" type="parTrans" cxnId="{2BA72F01-9CD1-4320-9CD4-8C2CA8F9352A}">
      <dgm:prSet/>
      <dgm:spPr/>
      <dgm:t>
        <a:bodyPr/>
        <a:lstStyle/>
        <a:p>
          <a:endParaRPr lang="en-US"/>
        </a:p>
      </dgm:t>
    </dgm:pt>
    <dgm:pt modelId="{73C85B82-62B7-4927-A26A-0C2F7AF0519D}" type="sibTrans" cxnId="{2BA72F01-9CD1-4320-9CD4-8C2CA8F9352A}">
      <dgm:prSet/>
      <dgm:spPr/>
      <dgm:t>
        <a:bodyPr/>
        <a:lstStyle/>
        <a:p>
          <a:endParaRPr lang="en-US"/>
        </a:p>
      </dgm:t>
    </dgm:pt>
    <dgm:pt modelId="{15E84463-FC17-4FA2-B71B-D7F77A9FDA95}">
      <dgm:prSet/>
      <dgm:spPr/>
      <dgm:t>
        <a:bodyPr/>
        <a:lstStyle/>
        <a:p>
          <a:r>
            <a:rPr lang="en-US"/>
            <a:t>Ethically:</a:t>
          </a:r>
        </a:p>
      </dgm:t>
    </dgm:pt>
    <dgm:pt modelId="{CCD46536-B360-4FBC-95AF-8D416269B2BC}" type="parTrans" cxnId="{D162588F-1B38-4B17-8351-F8AD0D5DD440}">
      <dgm:prSet/>
      <dgm:spPr/>
      <dgm:t>
        <a:bodyPr/>
        <a:lstStyle/>
        <a:p>
          <a:endParaRPr lang="en-US"/>
        </a:p>
      </dgm:t>
    </dgm:pt>
    <dgm:pt modelId="{21F22202-31BF-477C-A15D-21FB043A4D58}" type="sibTrans" cxnId="{D162588F-1B38-4B17-8351-F8AD0D5DD440}">
      <dgm:prSet/>
      <dgm:spPr/>
      <dgm:t>
        <a:bodyPr/>
        <a:lstStyle/>
        <a:p>
          <a:endParaRPr lang="en-US"/>
        </a:p>
      </dgm:t>
    </dgm:pt>
    <dgm:pt modelId="{BE0B57B1-6AA1-452C-BB4A-04B93A9C31BD}">
      <dgm:prSet/>
      <dgm:spPr/>
      <dgm:t>
        <a:bodyPr/>
        <a:lstStyle/>
        <a:p>
          <a:r>
            <a:rPr lang="en-US"/>
            <a:t>- Transparency in communication.</a:t>
          </a:r>
        </a:p>
      </dgm:t>
    </dgm:pt>
    <dgm:pt modelId="{BCBA0A79-8A3E-4A0B-ACF6-19307A2DD4B2}" type="parTrans" cxnId="{35DAB03A-0B3B-4E9A-92C9-B69F990CD7BE}">
      <dgm:prSet/>
      <dgm:spPr/>
      <dgm:t>
        <a:bodyPr/>
        <a:lstStyle/>
        <a:p>
          <a:endParaRPr lang="en-US"/>
        </a:p>
      </dgm:t>
    </dgm:pt>
    <dgm:pt modelId="{52AE9C8D-03E5-4E5D-8C95-80BAF1728EA3}" type="sibTrans" cxnId="{35DAB03A-0B3B-4E9A-92C9-B69F990CD7BE}">
      <dgm:prSet/>
      <dgm:spPr/>
      <dgm:t>
        <a:bodyPr/>
        <a:lstStyle/>
        <a:p>
          <a:endParaRPr lang="en-US"/>
        </a:p>
      </dgm:t>
    </dgm:pt>
    <dgm:pt modelId="{1D4930B4-215E-4EA3-B0DA-47CA793247B2}">
      <dgm:prSet/>
      <dgm:spPr/>
      <dgm:t>
        <a:bodyPr/>
        <a:lstStyle/>
        <a:p>
          <a:r>
            <a:rPr lang="en-US"/>
            <a:t>- Honest information dissemination.</a:t>
          </a:r>
        </a:p>
      </dgm:t>
    </dgm:pt>
    <dgm:pt modelId="{4EB4E7EF-0788-4265-867E-C9BA22E75DF1}" type="parTrans" cxnId="{D138A235-89DC-47FF-8150-AA382EF255A7}">
      <dgm:prSet/>
      <dgm:spPr/>
      <dgm:t>
        <a:bodyPr/>
        <a:lstStyle/>
        <a:p>
          <a:endParaRPr lang="en-US"/>
        </a:p>
      </dgm:t>
    </dgm:pt>
    <dgm:pt modelId="{31ED43B8-2EA6-45AF-88AF-968FFE6BD31A}" type="sibTrans" cxnId="{D138A235-89DC-47FF-8150-AA382EF255A7}">
      <dgm:prSet/>
      <dgm:spPr/>
      <dgm:t>
        <a:bodyPr/>
        <a:lstStyle/>
        <a:p>
          <a:endParaRPr lang="en-US"/>
        </a:p>
      </dgm:t>
    </dgm:pt>
    <dgm:pt modelId="{55EF7183-CB7B-400C-A7D6-F51622B0FBB1}">
      <dgm:prSet/>
      <dgm:spPr/>
      <dgm:t>
        <a:bodyPr/>
        <a:lstStyle/>
        <a:p>
          <a:r>
            <a:rPr lang="en-US"/>
            <a:t>- Equitable support services.</a:t>
          </a:r>
        </a:p>
      </dgm:t>
    </dgm:pt>
    <dgm:pt modelId="{2C7F1313-54C2-4239-897A-F29D5771B6D1}" type="parTrans" cxnId="{23CEF61A-FCA4-4855-A4CF-4C8B1D5AC959}">
      <dgm:prSet/>
      <dgm:spPr/>
      <dgm:t>
        <a:bodyPr/>
        <a:lstStyle/>
        <a:p>
          <a:endParaRPr lang="en-US"/>
        </a:p>
      </dgm:t>
    </dgm:pt>
    <dgm:pt modelId="{AE3126CB-08FD-4BF9-9B50-1FEFA80185B0}" type="sibTrans" cxnId="{23CEF61A-FCA4-4855-A4CF-4C8B1D5AC959}">
      <dgm:prSet/>
      <dgm:spPr/>
      <dgm:t>
        <a:bodyPr/>
        <a:lstStyle/>
        <a:p>
          <a:endParaRPr lang="en-US"/>
        </a:p>
      </dgm:t>
    </dgm:pt>
    <dgm:pt modelId="{FF543F72-8523-42CC-85A0-DB67B0E0C874}">
      <dgm:prSet/>
      <dgm:spPr/>
      <dgm:t>
        <a:bodyPr/>
        <a:lstStyle/>
        <a:p>
          <a:r>
            <a:rPr lang="en-US"/>
            <a:t>- Culturally:</a:t>
          </a:r>
        </a:p>
      </dgm:t>
    </dgm:pt>
    <dgm:pt modelId="{99D78765-97BB-4B4B-8EFB-7970D1732E4C}" type="parTrans" cxnId="{24F6F4DD-7A69-412A-B22A-0B1B7F5280CB}">
      <dgm:prSet/>
      <dgm:spPr/>
      <dgm:t>
        <a:bodyPr/>
        <a:lstStyle/>
        <a:p>
          <a:endParaRPr lang="en-US"/>
        </a:p>
      </dgm:t>
    </dgm:pt>
    <dgm:pt modelId="{43659351-3202-4560-A9BD-C2D29115AB5E}" type="sibTrans" cxnId="{24F6F4DD-7A69-412A-B22A-0B1B7F5280CB}">
      <dgm:prSet/>
      <dgm:spPr/>
      <dgm:t>
        <a:bodyPr/>
        <a:lstStyle/>
        <a:p>
          <a:endParaRPr lang="en-US"/>
        </a:p>
      </dgm:t>
    </dgm:pt>
    <dgm:pt modelId="{25798A79-4FAC-4BF1-B02C-A469159EDC41}">
      <dgm:prSet/>
      <dgm:spPr/>
      <dgm:t>
        <a:bodyPr/>
        <a:lstStyle/>
        <a:p>
          <a:r>
            <a:rPr lang="en-US"/>
            <a:t>- Adapting communication content and support services to diverse languages and cultural norms.</a:t>
          </a:r>
        </a:p>
      </dgm:t>
    </dgm:pt>
    <dgm:pt modelId="{97064DA1-FBA7-45BA-BFB2-DF1B143F05E8}" type="parTrans" cxnId="{9C150FEE-09C7-4A66-827B-F7762401E85A}">
      <dgm:prSet/>
      <dgm:spPr/>
      <dgm:t>
        <a:bodyPr/>
        <a:lstStyle/>
        <a:p>
          <a:endParaRPr lang="en-US"/>
        </a:p>
      </dgm:t>
    </dgm:pt>
    <dgm:pt modelId="{C9CB8023-F092-4F6B-8437-DE4E672AC7B8}" type="sibTrans" cxnId="{9C150FEE-09C7-4A66-827B-F7762401E85A}">
      <dgm:prSet/>
      <dgm:spPr/>
      <dgm:t>
        <a:bodyPr/>
        <a:lstStyle/>
        <a:p>
          <a:endParaRPr lang="en-US"/>
        </a:p>
      </dgm:t>
    </dgm:pt>
    <dgm:pt modelId="{6AEACCA2-8A75-4BCD-A46A-75593CD1995A}">
      <dgm:prSet/>
      <dgm:spPr/>
      <dgm:t>
        <a:bodyPr/>
        <a:lstStyle/>
        <a:p>
          <a:r>
            <a:rPr lang="en-US"/>
            <a:t>- Ensuring accessibility and fostering cultural sensitivity for inclusivity.</a:t>
          </a:r>
        </a:p>
      </dgm:t>
    </dgm:pt>
    <dgm:pt modelId="{5D109FBB-0064-437C-B9B1-9991FABF40D3}" type="parTrans" cxnId="{C04F69B0-E0C2-46C2-8352-B5AE41BC3666}">
      <dgm:prSet/>
      <dgm:spPr/>
      <dgm:t>
        <a:bodyPr/>
        <a:lstStyle/>
        <a:p>
          <a:endParaRPr lang="en-US"/>
        </a:p>
      </dgm:t>
    </dgm:pt>
    <dgm:pt modelId="{0EE48728-AD5D-487C-9B3D-4B8B2CE24603}" type="sibTrans" cxnId="{C04F69B0-E0C2-46C2-8352-B5AE41BC3666}">
      <dgm:prSet/>
      <dgm:spPr/>
      <dgm:t>
        <a:bodyPr/>
        <a:lstStyle/>
        <a:p>
          <a:endParaRPr lang="en-US"/>
        </a:p>
      </dgm:t>
    </dgm:pt>
    <dgm:pt modelId="{3C0D983E-C633-40B6-976A-906E1CCAAEB6}">
      <dgm:prSet/>
      <dgm:spPr/>
      <dgm:t>
        <a:bodyPr/>
        <a:lstStyle/>
        <a:p>
          <a:r>
            <a:rPr lang="en-US"/>
            <a:t>- Obtaining user consent and providing cultural competency training.</a:t>
          </a:r>
        </a:p>
      </dgm:t>
    </dgm:pt>
    <dgm:pt modelId="{379968E8-070F-4C7B-AAD3-EDF2AA72A460}" type="parTrans" cxnId="{77105D1C-24EC-4060-8515-91B90532EF98}">
      <dgm:prSet/>
      <dgm:spPr/>
      <dgm:t>
        <a:bodyPr/>
        <a:lstStyle/>
        <a:p>
          <a:endParaRPr lang="en-US"/>
        </a:p>
      </dgm:t>
    </dgm:pt>
    <dgm:pt modelId="{1C137527-C784-4424-96D8-DCA7403B9BB1}" type="sibTrans" cxnId="{77105D1C-24EC-4060-8515-91B90532EF98}">
      <dgm:prSet/>
      <dgm:spPr/>
      <dgm:t>
        <a:bodyPr/>
        <a:lstStyle/>
        <a:p>
          <a:endParaRPr lang="en-US"/>
        </a:p>
      </dgm:t>
    </dgm:pt>
    <dgm:pt modelId="{00D4440F-48EA-40AC-BDA7-27C594F2B63E}">
      <dgm:prSet/>
      <dgm:spPr/>
      <dgm:t>
        <a:bodyPr/>
        <a:lstStyle/>
        <a:p>
          <a:r>
            <a:rPr lang="en-US"/>
            <a:t>- Implementing robust security measures to safeguard user information and maintain fair practices.</a:t>
          </a:r>
        </a:p>
      </dgm:t>
    </dgm:pt>
    <dgm:pt modelId="{1B0A8A20-116D-46EE-95F7-1E007CF6DBD4}" type="parTrans" cxnId="{BC8EDC95-A870-4780-8DAC-DE763D79481B}">
      <dgm:prSet/>
      <dgm:spPr/>
      <dgm:t>
        <a:bodyPr/>
        <a:lstStyle/>
        <a:p>
          <a:endParaRPr lang="en-US"/>
        </a:p>
      </dgm:t>
    </dgm:pt>
    <dgm:pt modelId="{11591464-4541-4791-B30F-0C4746BBA6B8}" type="sibTrans" cxnId="{BC8EDC95-A870-4780-8DAC-DE763D79481B}">
      <dgm:prSet/>
      <dgm:spPr/>
      <dgm:t>
        <a:bodyPr/>
        <a:lstStyle/>
        <a:p>
          <a:endParaRPr lang="en-US"/>
        </a:p>
      </dgm:t>
    </dgm:pt>
    <dgm:pt modelId="{720DD160-AF86-4D98-8A9D-E1CE47A73F52}">
      <dgm:prSet/>
      <dgm:spPr/>
      <dgm:t>
        <a:bodyPr/>
        <a:lstStyle/>
        <a:p>
          <a:r>
            <a:rPr lang="en-US"/>
            <a:t>- Continuous assessment and improvement mechanisms, alongside regular audits, to sustain legal, ethical, and culturally sensitive practices.</a:t>
          </a:r>
        </a:p>
      </dgm:t>
    </dgm:pt>
    <dgm:pt modelId="{43BF214E-2ED7-4BFB-ADC2-7099BFD0742F}" type="parTrans" cxnId="{199830ED-F4E1-4E27-BE1A-EAD62985F759}">
      <dgm:prSet/>
      <dgm:spPr/>
      <dgm:t>
        <a:bodyPr/>
        <a:lstStyle/>
        <a:p>
          <a:endParaRPr lang="en-US"/>
        </a:p>
      </dgm:t>
    </dgm:pt>
    <dgm:pt modelId="{F75C7F29-E496-4369-B565-B7C4E447711E}" type="sibTrans" cxnId="{199830ED-F4E1-4E27-BE1A-EAD62985F759}">
      <dgm:prSet/>
      <dgm:spPr/>
      <dgm:t>
        <a:bodyPr/>
        <a:lstStyle/>
        <a:p>
          <a:endParaRPr lang="en-US"/>
        </a:p>
      </dgm:t>
    </dgm:pt>
    <dgm:pt modelId="{F3876D5A-394A-7D4D-BA4E-AEE3F8657192}" type="pres">
      <dgm:prSet presAssocID="{1F9C40D9-B3B6-47FD-86C0-5D51789EF411}" presName="Name0" presStyleCnt="0">
        <dgm:presLayoutVars>
          <dgm:dir/>
          <dgm:resizeHandles val="exact"/>
        </dgm:presLayoutVars>
      </dgm:prSet>
      <dgm:spPr/>
    </dgm:pt>
    <dgm:pt modelId="{447F42DA-BDC7-314A-A474-C5A1D5674879}" type="pres">
      <dgm:prSet presAssocID="{5E7A1379-DA8B-4C55-AF45-A8F3C6A31F24}" presName="node" presStyleLbl="node1" presStyleIdx="0" presStyleCnt="12">
        <dgm:presLayoutVars>
          <dgm:bulletEnabled val="1"/>
        </dgm:presLayoutVars>
      </dgm:prSet>
      <dgm:spPr/>
    </dgm:pt>
    <dgm:pt modelId="{5547A12E-BF40-1546-B914-E88F086E54F8}" type="pres">
      <dgm:prSet presAssocID="{15B9159A-61BD-4C0F-B345-0A7B7AAE66B1}" presName="sibTrans" presStyleLbl="sibTrans1D1" presStyleIdx="0" presStyleCnt="11"/>
      <dgm:spPr/>
    </dgm:pt>
    <dgm:pt modelId="{ED5036D3-9D28-3741-8B88-FD2F0EED7616}" type="pres">
      <dgm:prSet presAssocID="{15B9159A-61BD-4C0F-B345-0A7B7AAE66B1}" presName="connectorText" presStyleLbl="sibTrans1D1" presStyleIdx="0" presStyleCnt="11"/>
      <dgm:spPr/>
    </dgm:pt>
    <dgm:pt modelId="{6CE45C98-4FAE-C943-B16D-C86C742F07E5}" type="pres">
      <dgm:prSet presAssocID="{FB4DDAED-DF77-4A2C-8657-BB6A29CB98D5}" presName="node" presStyleLbl="node1" presStyleIdx="1" presStyleCnt="12">
        <dgm:presLayoutVars>
          <dgm:bulletEnabled val="1"/>
        </dgm:presLayoutVars>
      </dgm:prSet>
      <dgm:spPr/>
    </dgm:pt>
    <dgm:pt modelId="{3CE6053E-C961-8F4E-85E1-D3F8D0B8EC13}" type="pres">
      <dgm:prSet presAssocID="{73C85B82-62B7-4927-A26A-0C2F7AF0519D}" presName="sibTrans" presStyleLbl="sibTrans1D1" presStyleIdx="1" presStyleCnt="11"/>
      <dgm:spPr/>
    </dgm:pt>
    <dgm:pt modelId="{38D54A8E-B484-E149-A495-1E34A08D7E6A}" type="pres">
      <dgm:prSet presAssocID="{73C85B82-62B7-4927-A26A-0C2F7AF0519D}" presName="connectorText" presStyleLbl="sibTrans1D1" presStyleIdx="1" presStyleCnt="11"/>
      <dgm:spPr/>
    </dgm:pt>
    <dgm:pt modelId="{FF936E19-6890-5140-A819-83D96CBF1769}" type="pres">
      <dgm:prSet presAssocID="{15E84463-FC17-4FA2-B71B-D7F77A9FDA95}" presName="node" presStyleLbl="node1" presStyleIdx="2" presStyleCnt="12">
        <dgm:presLayoutVars>
          <dgm:bulletEnabled val="1"/>
        </dgm:presLayoutVars>
      </dgm:prSet>
      <dgm:spPr/>
    </dgm:pt>
    <dgm:pt modelId="{F7FE5902-28AE-3446-81F1-5549FCCC3C68}" type="pres">
      <dgm:prSet presAssocID="{21F22202-31BF-477C-A15D-21FB043A4D58}" presName="sibTrans" presStyleLbl="sibTrans1D1" presStyleIdx="2" presStyleCnt="11"/>
      <dgm:spPr/>
    </dgm:pt>
    <dgm:pt modelId="{CA44EF80-5B85-6A41-98A7-82EF73EFF8B7}" type="pres">
      <dgm:prSet presAssocID="{21F22202-31BF-477C-A15D-21FB043A4D58}" presName="connectorText" presStyleLbl="sibTrans1D1" presStyleIdx="2" presStyleCnt="11"/>
      <dgm:spPr/>
    </dgm:pt>
    <dgm:pt modelId="{07FA100A-9689-1D4C-99FD-EEEFCACA0AD2}" type="pres">
      <dgm:prSet presAssocID="{BE0B57B1-6AA1-452C-BB4A-04B93A9C31BD}" presName="node" presStyleLbl="node1" presStyleIdx="3" presStyleCnt="12">
        <dgm:presLayoutVars>
          <dgm:bulletEnabled val="1"/>
        </dgm:presLayoutVars>
      </dgm:prSet>
      <dgm:spPr/>
    </dgm:pt>
    <dgm:pt modelId="{4448C71A-D5E7-F345-8711-2902DCF9D79B}" type="pres">
      <dgm:prSet presAssocID="{52AE9C8D-03E5-4E5D-8C95-80BAF1728EA3}" presName="sibTrans" presStyleLbl="sibTrans1D1" presStyleIdx="3" presStyleCnt="11"/>
      <dgm:spPr/>
    </dgm:pt>
    <dgm:pt modelId="{1232FFD9-EF80-304D-91A2-7548118B89EF}" type="pres">
      <dgm:prSet presAssocID="{52AE9C8D-03E5-4E5D-8C95-80BAF1728EA3}" presName="connectorText" presStyleLbl="sibTrans1D1" presStyleIdx="3" presStyleCnt="11"/>
      <dgm:spPr/>
    </dgm:pt>
    <dgm:pt modelId="{0384034C-E4A8-D94D-87F4-FF27CD410EEB}" type="pres">
      <dgm:prSet presAssocID="{1D4930B4-215E-4EA3-B0DA-47CA793247B2}" presName="node" presStyleLbl="node1" presStyleIdx="4" presStyleCnt="12">
        <dgm:presLayoutVars>
          <dgm:bulletEnabled val="1"/>
        </dgm:presLayoutVars>
      </dgm:prSet>
      <dgm:spPr/>
    </dgm:pt>
    <dgm:pt modelId="{4BAAA5F1-5FFB-994D-BA11-DD3314AACB67}" type="pres">
      <dgm:prSet presAssocID="{31ED43B8-2EA6-45AF-88AF-968FFE6BD31A}" presName="sibTrans" presStyleLbl="sibTrans1D1" presStyleIdx="4" presStyleCnt="11"/>
      <dgm:spPr/>
    </dgm:pt>
    <dgm:pt modelId="{6314B8BF-87E0-C341-9FE5-14DD3F70E2C8}" type="pres">
      <dgm:prSet presAssocID="{31ED43B8-2EA6-45AF-88AF-968FFE6BD31A}" presName="connectorText" presStyleLbl="sibTrans1D1" presStyleIdx="4" presStyleCnt="11"/>
      <dgm:spPr/>
    </dgm:pt>
    <dgm:pt modelId="{5FE4C9FC-EE0A-A043-913D-FFA0928F1674}" type="pres">
      <dgm:prSet presAssocID="{55EF7183-CB7B-400C-A7D6-F51622B0FBB1}" presName="node" presStyleLbl="node1" presStyleIdx="5" presStyleCnt="12">
        <dgm:presLayoutVars>
          <dgm:bulletEnabled val="1"/>
        </dgm:presLayoutVars>
      </dgm:prSet>
      <dgm:spPr/>
    </dgm:pt>
    <dgm:pt modelId="{8551C6A9-F0FF-724C-B467-70F27ECA4E92}" type="pres">
      <dgm:prSet presAssocID="{AE3126CB-08FD-4BF9-9B50-1FEFA80185B0}" presName="sibTrans" presStyleLbl="sibTrans1D1" presStyleIdx="5" presStyleCnt="11"/>
      <dgm:spPr/>
    </dgm:pt>
    <dgm:pt modelId="{5036F760-6708-E941-804C-12B72722CAAB}" type="pres">
      <dgm:prSet presAssocID="{AE3126CB-08FD-4BF9-9B50-1FEFA80185B0}" presName="connectorText" presStyleLbl="sibTrans1D1" presStyleIdx="5" presStyleCnt="11"/>
      <dgm:spPr/>
    </dgm:pt>
    <dgm:pt modelId="{B707D02B-504E-0F45-8DF1-3C78C1EB02DE}" type="pres">
      <dgm:prSet presAssocID="{FF543F72-8523-42CC-85A0-DB67B0E0C874}" presName="node" presStyleLbl="node1" presStyleIdx="6" presStyleCnt="12">
        <dgm:presLayoutVars>
          <dgm:bulletEnabled val="1"/>
        </dgm:presLayoutVars>
      </dgm:prSet>
      <dgm:spPr/>
    </dgm:pt>
    <dgm:pt modelId="{BFF6B5CB-3781-F640-8319-DD4743F7D115}" type="pres">
      <dgm:prSet presAssocID="{43659351-3202-4560-A9BD-C2D29115AB5E}" presName="sibTrans" presStyleLbl="sibTrans1D1" presStyleIdx="6" presStyleCnt="11"/>
      <dgm:spPr/>
    </dgm:pt>
    <dgm:pt modelId="{2531ECAB-9AAB-5447-8509-DCE17CE1E788}" type="pres">
      <dgm:prSet presAssocID="{43659351-3202-4560-A9BD-C2D29115AB5E}" presName="connectorText" presStyleLbl="sibTrans1D1" presStyleIdx="6" presStyleCnt="11"/>
      <dgm:spPr/>
    </dgm:pt>
    <dgm:pt modelId="{A623F2AC-8CF3-F84E-B8B0-C6CCC954F011}" type="pres">
      <dgm:prSet presAssocID="{25798A79-4FAC-4BF1-B02C-A469159EDC41}" presName="node" presStyleLbl="node1" presStyleIdx="7" presStyleCnt="12">
        <dgm:presLayoutVars>
          <dgm:bulletEnabled val="1"/>
        </dgm:presLayoutVars>
      </dgm:prSet>
      <dgm:spPr/>
    </dgm:pt>
    <dgm:pt modelId="{F3C92856-D6CE-A140-8628-A6C3C34E291D}" type="pres">
      <dgm:prSet presAssocID="{C9CB8023-F092-4F6B-8437-DE4E672AC7B8}" presName="sibTrans" presStyleLbl="sibTrans1D1" presStyleIdx="7" presStyleCnt="11"/>
      <dgm:spPr/>
    </dgm:pt>
    <dgm:pt modelId="{79480B08-F07F-E048-A0D8-320371D5D813}" type="pres">
      <dgm:prSet presAssocID="{C9CB8023-F092-4F6B-8437-DE4E672AC7B8}" presName="connectorText" presStyleLbl="sibTrans1D1" presStyleIdx="7" presStyleCnt="11"/>
      <dgm:spPr/>
    </dgm:pt>
    <dgm:pt modelId="{1988907C-EAD8-1647-AD88-68AAAFD3FEC2}" type="pres">
      <dgm:prSet presAssocID="{6AEACCA2-8A75-4BCD-A46A-75593CD1995A}" presName="node" presStyleLbl="node1" presStyleIdx="8" presStyleCnt="12">
        <dgm:presLayoutVars>
          <dgm:bulletEnabled val="1"/>
        </dgm:presLayoutVars>
      </dgm:prSet>
      <dgm:spPr/>
    </dgm:pt>
    <dgm:pt modelId="{414786A0-1862-014A-B395-10C0ACDAD213}" type="pres">
      <dgm:prSet presAssocID="{0EE48728-AD5D-487C-9B3D-4B8B2CE24603}" presName="sibTrans" presStyleLbl="sibTrans1D1" presStyleIdx="8" presStyleCnt="11"/>
      <dgm:spPr/>
    </dgm:pt>
    <dgm:pt modelId="{3714B94D-1E8B-0F46-80BD-57783B8E5A00}" type="pres">
      <dgm:prSet presAssocID="{0EE48728-AD5D-487C-9B3D-4B8B2CE24603}" presName="connectorText" presStyleLbl="sibTrans1D1" presStyleIdx="8" presStyleCnt="11"/>
      <dgm:spPr/>
    </dgm:pt>
    <dgm:pt modelId="{681837BD-FE79-614E-AAC1-31B52B998945}" type="pres">
      <dgm:prSet presAssocID="{3C0D983E-C633-40B6-976A-906E1CCAAEB6}" presName="node" presStyleLbl="node1" presStyleIdx="9" presStyleCnt="12">
        <dgm:presLayoutVars>
          <dgm:bulletEnabled val="1"/>
        </dgm:presLayoutVars>
      </dgm:prSet>
      <dgm:spPr/>
    </dgm:pt>
    <dgm:pt modelId="{F3D124B4-F3D6-524F-A1F8-78AC1C14DFD5}" type="pres">
      <dgm:prSet presAssocID="{1C137527-C784-4424-96D8-DCA7403B9BB1}" presName="sibTrans" presStyleLbl="sibTrans1D1" presStyleIdx="9" presStyleCnt="11"/>
      <dgm:spPr/>
    </dgm:pt>
    <dgm:pt modelId="{FEA6D91A-D343-3F42-B634-09E186F9747A}" type="pres">
      <dgm:prSet presAssocID="{1C137527-C784-4424-96D8-DCA7403B9BB1}" presName="connectorText" presStyleLbl="sibTrans1D1" presStyleIdx="9" presStyleCnt="11"/>
      <dgm:spPr/>
    </dgm:pt>
    <dgm:pt modelId="{399FB63E-52B4-204B-B706-7533F0FB2843}" type="pres">
      <dgm:prSet presAssocID="{00D4440F-48EA-40AC-BDA7-27C594F2B63E}" presName="node" presStyleLbl="node1" presStyleIdx="10" presStyleCnt="12">
        <dgm:presLayoutVars>
          <dgm:bulletEnabled val="1"/>
        </dgm:presLayoutVars>
      </dgm:prSet>
      <dgm:spPr/>
    </dgm:pt>
    <dgm:pt modelId="{818912DE-4478-244F-83DF-836568C5CF54}" type="pres">
      <dgm:prSet presAssocID="{11591464-4541-4791-B30F-0C4746BBA6B8}" presName="sibTrans" presStyleLbl="sibTrans1D1" presStyleIdx="10" presStyleCnt="11"/>
      <dgm:spPr/>
    </dgm:pt>
    <dgm:pt modelId="{C55093DF-7FA3-234B-B618-9C1232FE2E8D}" type="pres">
      <dgm:prSet presAssocID="{11591464-4541-4791-B30F-0C4746BBA6B8}" presName="connectorText" presStyleLbl="sibTrans1D1" presStyleIdx="10" presStyleCnt="11"/>
      <dgm:spPr/>
    </dgm:pt>
    <dgm:pt modelId="{800617C6-CD47-6F40-8355-50378FC3CD22}" type="pres">
      <dgm:prSet presAssocID="{720DD160-AF86-4D98-8A9D-E1CE47A73F52}" presName="node" presStyleLbl="node1" presStyleIdx="11" presStyleCnt="12">
        <dgm:presLayoutVars>
          <dgm:bulletEnabled val="1"/>
        </dgm:presLayoutVars>
      </dgm:prSet>
      <dgm:spPr/>
    </dgm:pt>
  </dgm:ptLst>
  <dgm:cxnLst>
    <dgm:cxn modelId="{2BA72F01-9CD1-4320-9CD4-8C2CA8F9352A}" srcId="{1F9C40D9-B3B6-47FD-86C0-5D51789EF411}" destId="{FB4DDAED-DF77-4A2C-8657-BB6A29CB98D5}" srcOrd="1" destOrd="0" parTransId="{B6A66D23-751A-4E59-83F9-D98F97E26DCB}" sibTransId="{73C85B82-62B7-4927-A26A-0C2F7AF0519D}"/>
    <dgm:cxn modelId="{AB273802-0C9C-BD4A-B761-01DAF8425180}" type="presOf" srcId="{55EF7183-CB7B-400C-A7D6-F51622B0FBB1}" destId="{5FE4C9FC-EE0A-A043-913D-FFA0928F1674}" srcOrd="0" destOrd="0" presId="urn:microsoft.com/office/officeart/2016/7/layout/RepeatingBendingProcessNew"/>
    <dgm:cxn modelId="{BBFCAC07-D225-1849-B3D2-7EA72629D5DF}" type="presOf" srcId="{1F9C40D9-B3B6-47FD-86C0-5D51789EF411}" destId="{F3876D5A-394A-7D4D-BA4E-AEE3F8657192}" srcOrd="0" destOrd="0" presId="urn:microsoft.com/office/officeart/2016/7/layout/RepeatingBendingProcessNew"/>
    <dgm:cxn modelId="{36C40C10-892B-BF4C-87CD-76D48BF82341}" type="presOf" srcId="{73C85B82-62B7-4927-A26A-0C2F7AF0519D}" destId="{3CE6053E-C961-8F4E-85E1-D3F8D0B8EC13}" srcOrd="0" destOrd="0" presId="urn:microsoft.com/office/officeart/2016/7/layout/RepeatingBendingProcessNew"/>
    <dgm:cxn modelId="{52183312-33B6-0A40-9577-E4C5E94DCD6B}" type="presOf" srcId="{00D4440F-48EA-40AC-BDA7-27C594F2B63E}" destId="{399FB63E-52B4-204B-B706-7533F0FB2843}" srcOrd="0" destOrd="0" presId="urn:microsoft.com/office/officeart/2016/7/layout/RepeatingBendingProcessNew"/>
    <dgm:cxn modelId="{23CEF61A-FCA4-4855-A4CF-4C8B1D5AC959}" srcId="{1F9C40D9-B3B6-47FD-86C0-5D51789EF411}" destId="{55EF7183-CB7B-400C-A7D6-F51622B0FBB1}" srcOrd="5" destOrd="0" parTransId="{2C7F1313-54C2-4239-897A-F29D5771B6D1}" sibTransId="{AE3126CB-08FD-4BF9-9B50-1FEFA80185B0}"/>
    <dgm:cxn modelId="{77105D1C-24EC-4060-8515-91B90532EF98}" srcId="{1F9C40D9-B3B6-47FD-86C0-5D51789EF411}" destId="{3C0D983E-C633-40B6-976A-906E1CCAAEB6}" srcOrd="9" destOrd="0" parTransId="{379968E8-070F-4C7B-AAD3-EDF2AA72A460}" sibTransId="{1C137527-C784-4424-96D8-DCA7403B9BB1}"/>
    <dgm:cxn modelId="{72A98C22-76CE-2546-AFA6-7F861F588929}" type="presOf" srcId="{1C137527-C784-4424-96D8-DCA7403B9BB1}" destId="{FEA6D91A-D343-3F42-B634-09E186F9747A}" srcOrd="1" destOrd="0" presId="urn:microsoft.com/office/officeart/2016/7/layout/RepeatingBendingProcessNew"/>
    <dgm:cxn modelId="{B7368123-E818-3849-8B9D-3ABAC3213E5C}" type="presOf" srcId="{43659351-3202-4560-A9BD-C2D29115AB5E}" destId="{BFF6B5CB-3781-F640-8319-DD4743F7D115}" srcOrd="0" destOrd="0" presId="urn:microsoft.com/office/officeart/2016/7/layout/RepeatingBendingProcessNew"/>
    <dgm:cxn modelId="{3AA7432B-303F-E447-B3B3-7E3579A3E13F}" type="presOf" srcId="{73C85B82-62B7-4927-A26A-0C2F7AF0519D}" destId="{38D54A8E-B484-E149-A495-1E34A08D7E6A}" srcOrd="1" destOrd="0" presId="urn:microsoft.com/office/officeart/2016/7/layout/RepeatingBendingProcessNew"/>
    <dgm:cxn modelId="{F6C77D2C-FD87-8A40-AABB-EEAB867BC605}" type="presOf" srcId="{C9CB8023-F092-4F6B-8437-DE4E672AC7B8}" destId="{79480B08-F07F-E048-A0D8-320371D5D813}" srcOrd="1" destOrd="0" presId="urn:microsoft.com/office/officeart/2016/7/layout/RepeatingBendingProcessNew"/>
    <dgm:cxn modelId="{C61C5232-058D-2A4D-8B54-C85A25BA0820}" type="presOf" srcId="{1D4930B4-215E-4EA3-B0DA-47CA793247B2}" destId="{0384034C-E4A8-D94D-87F4-FF27CD410EEB}" srcOrd="0" destOrd="0" presId="urn:microsoft.com/office/officeart/2016/7/layout/RepeatingBendingProcessNew"/>
    <dgm:cxn modelId="{D138A235-89DC-47FF-8150-AA382EF255A7}" srcId="{1F9C40D9-B3B6-47FD-86C0-5D51789EF411}" destId="{1D4930B4-215E-4EA3-B0DA-47CA793247B2}" srcOrd="4" destOrd="0" parTransId="{4EB4E7EF-0788-4265-867E-C9BA22E75DF1}" sibTransId="{31ED43B8-2EA6-45AF-88AF-968FFE6BD31A}"/>
    <dgm:cxn modelId="{369E0737-0B9D-3943-915D-02719157A2C6}" type="presOf" srcId="{3C0D983E-C633-40B6-976A-906E1CCAAEB6}" destId="{681837BD-FE79-614E-AAC1-31B52B998945}" srcOrd="0" destOrd="0" presId="urn:microsoft.com/office/officeart/2016/7/layout/RepeatingBendingProcessNew"/>
    <dgm:cxn modelId="{A860BF37-DADD-8149-8603-3258D60AEA1D}" type="presOf" srcId="{BE0B57B1-6AA1-452C-BB4A-04B93A9C31BD}" destId="{07FA100A-9689-1D4C-99FD-EEEFCACA0AD2}" srcOrd="0" destOrd="0" presId="urn:microsoft.com/office/officeart/2016/7/layout/RepeatingBendingProcessNew"/>
    <dgm:cxn modelId="{35DAB03A-0B3B-4E9A-92C9-B69F990CD7BE}" srcId="{1F9C40D9-B3B6-47FD-86C0-5D51789EF411}" destId="{BE0B57B1-6AA1-452C-BB4A-04B93A9C31BD}" srcOrd="3" destOrd="0" parTransId="{BCBA0A79-8A3E-4A0B-ACF6-19307A2DD4B2}" sibTransId="{52AE9C8D-03E5-4E5D-8C95-80BAF1728EA3}"/>
    <dgm:cxn modelId="{2492983B-4B4E-B644-8683-39B5DF04A6AA}" type="presOf" srcId="{5E7A1379-DA8B-4C55-AF45-A8F3C6A31F24}" destId="{447F42DA-BDC7-314A-A474-C5A1D5674879}" srcOrd="0" destOrd="0" presId="urn:microsoft.com/office/officeart/2016/7/layout/RepeatingBendingProcessNew"/>
    <dgm:cxn modelId="{9A6DAB45-0214-DC40-B117-7D4BA6E82203}" type="presOf" srcId="{720DD160-AF86-4D98-8A9D-E1CE47A73F52}" destId="{800617C6-CD47-6F40-8355-50378FC3CD22}" srcOrd="0" destOrd="0" presId="urn:microsoft.com/office/officeart/2016/7/layout/RepeatingBendingProcessNew"/>
    <dgm:cxn modelId="{0D22CA4A-DBB5-6F47-9269-3B49B419F105}" type="presOf" srcId="{1C137527-C784-4424-96D8-DCA7403B9BB1}" destId="{F3D124B4-F3D6-524F-A1F8-78AC1C14DFD5}" srcOrd="0" destOrd="0" presId="urn:microsoft.com/office/officeart/2016/7/layout/RepeatingBendingProcessNew"/>
    <dgm:cxn modelId="{9AD6D14C-6970-4E92-AD7F-D319DF334671}" srcId="{1F9C40D9-B3B6-47FD-86C0-5D51789EF411}" destId="{5E7A1379-DA8B-4C55-AF45-A8F3C6A31F24}" srcOrd="0" destOrd="0" parTransId="{3CA82174-6E03-4428-A49C-9B7E0F7C8953}" sibTransId="{15B9159A-61BD-4C0F-B345-0A7B7AAE66B1}"/>
    <dgm:cxn modelId="{6C0AD74E-B89C-8743-BE75-C99C04D6AB35}" type="presOf" srcId="{31ED43B8-2EA6-45AF-88AF-968FFE6BD31A}" destId="{4BAAA5F1-5FFB-994D-BA11-DD3314AACB67}" srcOrd="0" destOrd="0" presId="urn:microsoft.com/office/officeart/2016/7/layout/RepeatingBendingProcessNew"/>
    <dgm:cxn modelId="{97E7F84E-73F6-5448-A203-DC4C3B781EFF}" type="presOf" srcId="{43659351-3202-4560-A9BD-C2D29115AB5E}" destId="{2531ECAB-9AAB-5447-8509-DCE17CE1E788}" srcOrd="1" destOrd="0" presId="urn:microsoft.com/office/officeart/2016/7/layout/RepeatingBendingProcessNew"/>
    <dgm:cxn modelId="{A1D9FC5E-5C70-4648-A9DE-9C92C3B4B2FF}" type="presOf" srcId="{21F22202-31BF-477C-A15D-21FB043A4D58}" destId="{F7FE5902-28AE-3446-81F1-5549FCCC3C68}" srcOrd="0" destOrd="0" presId="urn:microsoft.com/office/officeart/2016/7/layout/RepeatingBendingProcessNew"/>
    <dgm:cxn modelId="{F9BF3D6B-A52B-A94F-BD02-8AF5A30FB8E1}" type="presOf" srcId="{52AE9C8D-03E5-4E5D-8C95-80BAF1728EA3}" destId="{4448C71A-D5E7-F345-8711-2902DCF9D79B}" srcOrd="0" destOrd="0" presId="urn:microsoft.com/office/officeart/2016/7/layout/RepeatingBendingProcessNew"/>
    <dgm:cxn modelId="{F8240B72-A80A-E446-A189-C9A70DAF8A32}" type="presOf" srcId="{21F22202-31BF-477C-A15D-21FB043A4D58}" destId="{CA44EF80-5B85-6A41-98A7-82EF73EFF8B7}" srcOrd="1" destOrd="0" presId="urn:microsoft.com/office/officeart/2016/7/layout/RepeatingBendingProcessNew"/>
    <dgm:cxn modelId="{A15A217B-BEC8-B347-A58E-3859D55D43BC}" type="presOf" srcId="{11591464-4541-4791-B30F-0C4746BBA6B8}" destId="{C55093DF-7FA3-234B-B618-9C1232FE2E8D}" srcOrd="1" destOrd="0" presId="urn:microsoft.com/office/officeart/2016/7/layout/RepeatingBendingProcessNew"/>
    <dgm:cxn modelId="{2580517B-B271-5D48-931C-5E60B6574CF2}" type="presOf" srcId="{AE3126CB-08FD-4BF9-9B50-1FEFA80185B0}" destId="{8551C6A9-F0FF-724C-B467-70F27ECA4E92}" srcOrd="0" destOrd="0" presId="urn:microsoft.com/office/officeart/2016/7/layout/RepeatingBendingProcessNew"/>
    <dgm:cxn modelId="{D162588F-1B38-4B17-8351-F8AD0D5DD440}" srcId="{1F9C40D9-B3B6-47FD-86C0-5D51789EF411}" destId="{15E84463-FC17-4FA2-B71B-D7F77A9FDA95}" srcOrd="2" destOrd="0" parTransId="{CCD46536-B360-4FBC-95AF-8D416269B2BC}" sibTransId="{21F22202-31BF-477C-A15D-21FB043A4D58}"/>
    <dgm:cxn modelId="{1360DF93-DB6D-2048-9DA0-3D0BF03E2A29}" type="presOf" srcId="{6AEACCA2-8A75-4BCD-A46A-75593CD1995A}" destId="{1988907C-EAD8-1647-AD88-68AAAFD3FEC2}" srcOrd="0" destOrd="0" presId="urn:microsoft.com/office/officeart/2016/7/layout/RepeatingBendingProcessNew"/>
    <dgm:cxn modelId="{BC8EDC95-A870-4780-8DAC-DE763D79481B}" srcId="{1F9C40D9-B3B6-47FD-86C0-5D51789EF411}" destId="{00D4440F-48EA-40AC-BDA7-27C594F2B63E}" srcOrd="10" destOrd="0" parTransId="{1B0A8A20-116D-46EE-95F7-1E007CF6DBD4}" sibTransId="{11591464-4541-4791-B30F-0C4746BBA6B8}"/>
    <dgm:cxn modelId="{6E2B5DA2-0AE3-DE47-8CCD-92E1DE1F8C6C}" type="presOf" srcId="{52AE9C8D-03E5-4E5D-8C95-80BAF1728EA3}" destId="{1232FFD9-EF80-304D-91A2-7548118B89EF}" srcOrd="1" destOrd="0" presId="urn:microsoft.com/office/officeart/2016/7/layout/RepeatingBendingProcessNew"/>
    <dgm:cxn modelId="{3BB81DAB-7CD7-7C48-9774-9CA79D961027}" type="presOf" srcId="{FF543F72-8523-42CC-85A0-DB67B0E0C874}" destId="{B707D02B-504E-0F45-8DF1-3C78C1EB02DE}" srcOrd="0" destOrd="0" presId="urn:microsoft.com/office/officeart/2016/7/layout/RepeatingBendingProcessNew"/>
    <dgm:cxn modelId="{C04F69B0-E0C2-46C2-8352-B5AE41BC3666}" srcId="{1F9C40D9-B3B6-47FD-86C0-5D51789EF411}" destId="{6AEACCA2-8A75-4BCD-A46A-75593CD1995A}" srcOrd="8" destOrd="0" parTransId="{5D109FBB-0064-437C-B9B1-9991FABF40D3}" sibTransId="{0EE48728-AD5D-487C-9B3D-4B8B2CE24603}"/>
    <dgm:cxn modelId="{DF0130B1-4B1D-F24E-BBBB-9A3BBD153E50}" type="presOf" srcId="{AE3126CB-08FD-4BF9-9B50-1FEFA80185B0}" destId="{5036F760-6708-E941-804C-12B72722CAAB}" srcOrd="1" destOrd="0" presId="urn:microsoft.com/office/officeart/2016/7/layout/RepeatingBendingProcessNew"/>
    <dgm:cxn modelId="{A03740B3-6E18-0142-87DF-60150A53659C}" type="presOf" srcId="{31ED43B8-2EA6-45AF-88AF-968FFE6BD31A}" destId="{6314B8BF-87E0-C341-9FE5-14DD3F70E2C8}" srcOrd="1" destOrd="0" presId="urn:microsoft.com/office/officeart/2016/7/layout/RepeatingBendingProcessNew"/>
    <dgm:cxn modelId="{B574A5C0-7517-C44C-898C-727559E7A62F}" type="presOf" srcId="{25798A79-4FAC-4BF1-B02C-A469159EDC41}" destId="{A623F2AC-8CF3-F84E-B8B0-C6CCC954F011}" srcOrd="0" destOrd="0" presId="urn:microsoft.com/office/officeart/2016/7/layout/RepeatingBendingProcessNew"/>
    <dgm:cxn modelId="{F2CEEFC0-36FB-C840-87B8-3285CAC3543E}" type="presOf" srcId="{11591464-4541-4791-B30F-0C4746BBA6B8}" destId="{818912DE-4478-244F-83DF-836568C5CF54}" srcOrd="0" destOrd="0" presId="urn:microsoft.com/office/officeart/2016/7/layout/RepeatingBendingProcessNew"/>
    <dgm:cxn modelId="{2BA8DED7-F28D-CD41-83BD-CB75E69B49DD}" type="presOf" srcId="{15B9159A-61BD-4C0F-B345-0A7B7AAE66B1}" destId="{ED5036D3-9D28-3741-8B88-FD2F0EED7616}" srcOrd="1" destOrd="0" presId="urn:microsoft.com/office/officeart/2016/7/layout/RepeatingBendingProcessNew"/>
    <dgm:cxn modelId="{24F6F4DD-7A69-412A-B22A-0B1B7F5280CB}" srcId="{1F9C40D9-B3B6-47FD-86C0-5D51789EF411}" destId="{FF543F72-8523-42CC-85A0-DB67B0E0C874}" srcOrd="6" destOrd="0" parTransId="{99D78765-97BB-4B4B-8EFB-7970D1732E4C}" sibTransId="{43659351-3202-4560-A9BD-C2D29115AB5E}"/>
    <dgm:cxn modelId="{411BA3E4-2472-414E-AAD2-B6AA23BB399A}" type="presOf" srcId="{15E84463-FC17-4FA2-B71B-D7F77A9FDA95}" destId="{FF936E19-6890-5140-A819-83D96CBF1769}" srcOrd="0" destOrd="0" presId="urn:microsoft.com/office/officeart/2016/7/layout/RepeatingBendingProcessNew"/>
    <dgm:cxn modelId="{50369CE8-6FE8-BD4F-9F9F-EEFEA207D5A5}" type="presOf" srcId="{15B9159A-61BD-4C0F-B345-0A7B7AAE66B1}" destId="{5547A12E-BF40-1546-B914-E88F086E54F8}" srcOrd="0" destOrd="0" presId="urn:microsoft.com/office/officeart/2016/7/layout/RepeatingBendingProcessNew"/>
    <dgm:cxn modelId="{65DB4BEA-3B4A-AC4F-ABF2-A242E4E0BE36}" type="presOf" srcId="{FB4DDAED-DF77-4A2C-8657-BB6A29CB98D5}" destId="{6CE45C98-4FAE-C943-B16D-C86C742F07E5}" srcOrd="0" destOrd="0" presId="urn:microsoft.com/office/officeart/2016/7/layout/RepeatingBendingProcessNew"/>
    <dgm:cxn modelId="{199830ED-F4E1-4E27-BE1A-EAD62985F759}" srcId="{1F9C40D9-B3B6-47FD-86C0-5D51789EF411}" destId="{720DD160-AF86-4D98-8A9D-E1CE47A73F52}" srcOrd="11" destOrd="0" parTransId="{43BF214E-2ED7-4BFB-ADC2-7099BFD0742F}" sibTransId="{F75C7F29-E496-4369-B565-B7C4E447711E}"/>
    <dgm:cxn modelId="{9C150FEE-09C7-4A66-827B-F7762401E85A}" srcId="{1F9C40D9-B3B6-47FD-86C0-5D51789EF411}" destId="{25798A79-4FAC-4BF1-B02C-A469159EDC41}" srcOrd="7" destOrd="0" parTransId="{97064DA1-FBA7-45BA-BFB2-DF1B143F05E8}" sibTransId="{C9CB8023-F092-4F6B-8437-DE4E672AC7B8}"/>
    <dgm:cxn modelId="{751AB3F2-0A68-324A-B4B0-062F7B33E35B}" type="presOf" srcId="{C9CB8023-F092-4F6B-8437-DE4E672AC7B8}" destId="{F3C92856-D6CE-A140-8628-A6C3C34E291D}" srcOrd="0" destOrd="0" presId="urn:microsoft.com/office/officeart/2016/7/layout/RepeatingBendingProcessNew"/>
    <dgm:cxn modelId="{9C2F96F3-1929-AC47-B212-43F9E9CB86F9}" type="presOf" srcId="{0EE48728-AD5D-487C-9B3D-4B8B2CE24603}" destId="{3714B94D-1E8B-0F46-80BD-57783B8E5A00}" srcOrd="1" destOrd="0" presId="urn:microsoft.com/office/officeart/2016/7/layout/RepeatingBendingProcessNew"/>
    <dgm:cxn modelId="{7A2B97F6-57CD-AC4B-86EC-E32352D465B5}" type="presOf" srcId="{0EE48728-AD5D-487C-9B3D-4B8B2CE24603}" destId="{414786A0-1862-014A-B395-10C0ACDAD213}" srcOrd="0" destOrd="0" presId="urn:microsoft.com/office/officeart/2016/7/layout/RepeatingBendingProcessNew"/>
    <dgm:cxn modelId="{EAD8473B-ADDF-1D45-AA64-B148A5523920}" type="presParOf" srcId="{F3876D5A-394A-7D4D-BA4E-AEE3F8657192}" destId="{447F42DA-BDC7-314A-A474-C5A1D5674879}" srcOrd="0" destOrd="0" presId="urn:microsoft.com/office/officeart/2016/7/layout/RepeatingBendingProcessNew"/>
    <dgm:cxn modelId="{A6646966-25F0-CA41-A4AB-F5DAD7A463AC}" type="presParOf" srcId="{F3876D5A-394A-7D4D-BA4E-AEE3F8657192}" destId="{5547A12E-BF40-1546-B914-E88F086E54F8}" srcOrd="1" destOrd="0" presId="urn:microsoft.com/office/officeart/2016/7/layout/RepeatingBendingProcessNew"/>
    <dgm:cxn modelId="{8473A7B2-10B0-094F-8964-F795DFDBDE65}" type="presParOf" srcId="{5547A12E-BF40-1546-B914-E88F086E54F8}" destId="{ED5036D3-9D28-3741-8B88-FD2F0EED7616}" srcOrd="0" destOrd="0" presId="urn:microsoft.com/office/officeart/2016/7/layout/RepeatingBendingProcessNew"/>
    <dgm:cxn modelId="{F4800B28-A565-BE4B-856A-6F61C15CA7BB}" type="presParOf" srcId="{F3876D5A-394A-7D4D-BA4E-AEE3F8657192}" destId="{6CE45C98-4FAE-C943-B16D-C86C742F07E5}" srcOrd="2" destOrd="0" presId="urn:microsoft.com/office/officeart/2016/7/layout/RepeatingBendingProcessNew"/>
    <dgm:cxn modelId="{7CD2EEF0-DA5C-2D42-9392-B9B3B77F2D1C}" type="presParOf" srcId="{F3876D5A-394A-7D4D-BA4E-AEE3F8657192}" destId="{3CE6053E-C961-8F4E-85E1-D3F8D0B8EC13}" srcOrd="3" destOrd="0" presId="urn:microsoft.com/office/officeart/2016/7/layout/RepeatingBendingProcessNew"/>
    <dgm:cxn modelId="{D75FBFE4-1236-0342-B2EF-214359A2A61B}" type="presParOf" srcId="{3CE6053E-C961-8F4E-85E1-D3F8D0B8EC13}" destId="{38D54A8E-B484-E149-A495-1E34A08D7E6A}" srcOrd="0" destOrd="0" presId="urn:microsoft.com/office/officeart/2016/7/layout/RepeatingBendingProcessNew"/>
    <dgm:cxn modelId="{1B89EE9D-17C4-0D40-A654-4827BE94F60E}" type="presParOf" srcId="{F3876D5A-394A-7D4D-BA4E-AEE3F8657192}" destId="{FF936E19-6890-5140-A819-83D96CBF1769}" srcOrd="4" destOrd="0" presId="urn:microsoft.com/office/officeart/2016/7/layout/RepeatingBendingProcessNew"/>
    <dgm:cxn modelId="{F6457D2E-5F14-0A48-971D-C9296F9BD14E}" type="presParOf" srcId="{F3876D5A-394A-7D4D-BA4E-AEE3F8657192}" destId="{F7FE5902-28AE-3446-81F1-5549FCCC3C68}" srcOrd="5" destOrd="0" presId="urn:microsoft.com/office/officeart/2016/7/layout/RepeatingBendingProcessNew"/>
    <dgm:cxn modelId="{396A4E60-A222-7D47-9781-DE40EFFD799E}" type="presParOf" srcId="{F7FE5902-28AE-3446-81F1-5549FCCC3C68}" destId="{CA44EF80-5B85-6A41-98A7-82EF73EFF8B7}" srcOrd="0" destOrd="0" presId="urn:microsoft.com/office/officeart/2016/7/layout/RepeatingBendingProcessNew"/>
    <dgm:cxn modelId="{AF51CAE3-F70C-0F41-9FFE-3A8FC61309A5}" type="presParOf" srcId="{F3876D5A-394A-7D4D-BA4E-AEE3F8657192}" destId="{07FA100A-9689-1D4C-99FD-EEEFCACA0AD2}" srcOrd="6" destOrd="0" presId="urn:microsoft.com/office/officeart/2016/7/layout/RepeatingBendingProcessNew"/>
    <dgm:cxn modelId="{1A4A37B8-7A1C-C240-A17F-66F0E7159257}" type="presParOf" srcId="{F3876D5A-394A-7D4D-BA4E-AEE3F8657192}" destId="{4448C71A-D5E7-F345-8711-2902DCF9D79B}" srcOrd="7" destOrd="0" presId="urn:microsoft.com/office/officeart/2016/7/layout/RepeatingBendingProcessNew"/>
    <dgm:cxn modelId="{7DAC55A2-01AF-E249-8230-297D50B8C8FF}" type="presParOf" srcId="{4448C71A-D5E7-F345-8711-2902DCF9D79B}" destId="{1232FFD9-EF80-304D-91A2-7548118B89EF}" srcOrd="0" destOrd="0" presId="urn:microsoft.com/office/officeart/2016/7/layout/RepeatingBendingProcessNew"/>
    <dgm:cxn modelId="{62008895-A707-2C43-9736-48686100B9D5}" type="presParOf" srcId="{F3876D5A-394A-7D4D-BA4E-AEE3F8657192}" destId="{0384034C-E4A8-D94D-87F4-FF27CD410EEB}" srcOrd="8" destOrd="0" presId="urn:microsoft.com/office/officeart/2016/7/layout/RepeatingBendingProcessNew"/>
    <dgm:cxn modelId="{7C43A307-B4F2-6C46-9227-63F5C282DC3F}" type="presParOf" srcId="{F3876D5A-394A-7D4D-BA4E-AEE3F8657192}" destId="{4BAAA5F1-5FFB-994D-BA11-DD3314AACB67}" srcOrd="9" destOrd="0" presId="urn:microsoft.com/office/officeart/2016/7/layout/RepeatingBendingProcessNew"/>
    <dgm:cxn modelId="{73EB8DF8-2F13-D941-995C-173F512DE615}" type="presParOf" srcId="{4BAAA5F1-5FFB-994D-BA11-DD3314AACB67}" destId="{6314B8BF-87E0-C341-9FE5-14DD3F70E2C8}" srcOrd="0" destOrd="0" presId="urn:microsoft.com/office/officeart/2016/7/layout/RepeatingBendingProcessNew"/>
    <dgm:cxn modelId="{6013434C-9420-3940-9614-91FD3CF14664}" type="presParOf" srcId="{F3876D5A-394A-7D4D-BA4E-AEE3F8657192}" destId="{5FE4C9FC-EE0A-A043-913D-FFA0928F1674}" srcOrd="10" destOrd="0" presId="urn:microsoft.com/office/officeart/2016/7/layout/RepeatingBendingProcessNew"/>
    <dgm:cxn modelId="{C4169F9C-7863-7D42-B353-BB413899A521}" type="presParOf" srcId="{F3876D5A-394A-7D4D-BA4E-AEE3F8657192}" destId="{8551C6A9-F0FF-724C-B467-70F27ECA4E92}" srcOrd="11" destOrd="0" presId="urn:microsoft.com/office/officeart/2016/7/layout/RepeatingBendingProcessNew"/>
    <dgm:cxn modelId="{D9EAE94C-B234-2844-A7AB-C50B01FFADD5}" type="presParOf" srcId="{8551C6A9-F0FF-724C-B467-70F27ECA4E92}" destId="{5036F760-6708-E941-804C-12B72722CAAB}" srcOrd="0" destOrd="0" presId="urn:microsoft.com/office/officeart/2016/7/layout/RepeatingBendingProcessNew"/>
    <dgm:cxn modelId="{B7B9E6E2-05F8-834E-ABA2-BE8C04874143}" type="presParOf" srcId="{F3876D5A-394A-7D4D-BA4E-AEE3F8657192}" destId="{B707D02B-504E-0F45-8DF1-3C78C1EB02DE}" srcOrd="12" destOrd="0" presId="urn:microsoft.com/office/officeart/2016/7/layout/RepeatingBendingProcessNew"/>
    <dgm:cxn modelId="{953916B4-1DF0-8C4F-BCD6-C57EE73CADA5}" type="presParOf" srcId="{F3876D5A-394A-7D4D-BA4E-AEE3F8657192}" destId="{BFF6B5CB-3781-F640-8319-DD4743F7D115}" srcOrd="13" destOrd="0" presId="urn:microsoft.com/office/officeart/2016/7/layout/RepeatingBendingProcessNew"/>
    <dgm:cxn modelId="{7AB4EF60-0AA8-144A-8559-A6EC2953E0A8}" type="presParOf" srcId="{BFF6B5CB-3781-F640-8319-DD4743F7D115}" destId="{2531ECAB-9AAB-5447-8509-DCE17CE1E788}" srcOrd="0" destOrd="0" presId="urn:microsoft.com/office/officeart/2016/7/layout/RepeatingBendingProcessNew"/>
    <dgm:cxn modelId="{4FFD2EB4-98E7-354F-86C5-B1483588FC71}" type="presParOf" srcId="{F3876D5A-394A-7D4D-BA4E-AEE3F8657192}" destId="{A623F2AC-8CF3-F84E-B8B0-C6CCC954F011}" srcOrd="14" destOrd="0" presId="urn:microsoft.com/office/officeart/2016/7/layout/RepeatingBendingProcessNew"/>
    <dgm:cxn modelId="{59875568-C5B7-B14C-BF6C-33BA1CEAC82C}" type="presParOf" srcId="{F3876D5A-394A-7D4D-BA4E-AEE3F8657192}" destId="{F3C92856-D6CE-A140-8628-A6C3C34E291D}" srcOrd="15" destOrd="0" presId="urn:microsoft.com/office/officeart/2016/7/layout/RepeatingBendingProcessNew"/>
    <dgm:cxn modelId="{2EDB21FC-23F4-D441-898D-1934B1054FF6}" type="presParOf" srcId="{F3C92856-D6CE-A140-8628-A6C3C34E291D}" destId="{79480B08-F07F-E048-A0D8-320371D5D813}" srcOrd="0" destOrd="0" presId="urn:microsoft.com/office/officeart/2016/7/layout/RepeatingBendingProcessNew"/>
    <dgm:cxn modelId="{2BFD21C2-3C96-9F4D-A241-B72283339B56}" type="presParOf" srcId="{F3876D5A-394A-7D4D-BA4E-AEE3F8657192}" destId="{1988907C-EAD8-1647-AD88-68AAAFD3FEC2}" srcOrd="16" destOrd="0" presId="urn:microsoft.com/office/officeart/2016/7/layout/RepeatingBendingProcessNew"/>
    <dgm:cxn modelId="{84CAC00F-9F01-4242-A278-F14608003D9B}" type="presParOf" srcId="{F3876D5A-394A-7D4D-BA4E-AEE3F8657192}" destId="{414786A0-1862-014A-B395-10C0ACDAD213}" srcOrd="17" destOrd="0" presId="urn:microsoft.com/office/officeart/2016/7/layout/RepeatingBendingProcessNew"/>
    <dgm:cxn modelId="{98397DD8-8749-3F4B-BDB4-C0841AAB22EB}" type="presParOf" srcId="{414786A0-1862-014A-B395-10C0ACDAD213}" destId="{3714B94D-1E8B-0F46-80BD-57783B8E5A00}" srcOrd="0" destOrd="0" presId="urn:microsoft.com/office/officeart/2016/7/layout/RepeatingBendingProcessNew"/>
    <dgm:cxn modelId="{39B3E441-1BF4-574B-9E85-A3C6B5681B3E}" type="presParOf" srcId="{F3876D5A-394A-7D4D-BA4E-AEE3F8657192}" destId="{681837BD-FE79-614E-AAC1-31B52B998945}" srcOrd="18" destOrd="0" presId="urn:microsoft.com/office/officeart/2016/7/layout/RepeatingBendingProcessNew"/>
    <dgm:cxn modelId="{08E3A368-19FC-AF4B-AED8-FC9DA795B159}" type="presParOf" srcId="{F3876D5A-394A-7D4D-BA4E-AEE3F8657192}" destId="{F3D124B4-F3D6-524F-A1F8-78AC1C14DFD5}" srcOrd="19" destOrd="0" presId="urn:microsoft.com/office/officeart/2016/7/layout/RepeatingBendingProcessNew"/>
    <dgm:cxn modelId="{96FB8A0A-17B3-D746-BD4C-40F452EA4D2C}" type="presParOf" srcId="{F3D124B4-F3D6-524F-A1F8-78AC1C14DFD5}" destId="{FEA6D91A-D343-3F42-B634-09E186F9747A}" srcOrd="0" destOrd="0" presId="urn:microsoft.com/office/officeart/2016/7/layout/RepeatingBendingProcessNew"/>
    <dgm:cxn modelId="{B9DF1990-B5B9-EA4C-89F5-55F20E47B70E}" type="presParOf" srcId="{F3876D5A-394A-7D4D-BA4E-AEE3F8657192}" destId="{399FB63E-52B4-204B-B706-7533F0FB2843}" srcOrd="20" destOrd="0" presId="urn:microsoft.com/office/officeart/2016/7/layout/RepeatingBendingProcessNew"/>
    <dgm:cxn modelId="{7FFD1D1A-9509-6740-9B32-1F4EF1A7FB09}" type="presParOf" srcId="{F3876D5A-394A-7D4D-BA4E-AEE3F8657192}" destId="{818912DE-4478-244F-83DF-836568C5CF54}" srcOrd="21" destOrd="0" presId="urn:microsoft.com/office/officeart/2016/7/layout/RepeatingBendingProcessNew"/>
    <dgm:cxn modelId="{C8A2DE65-74FE-684A-BE84-6FE6047B5E04}" type="presParOf" srcId="{818912DE-4478-244F-83DF-836568C5CF54}" destId="{C55093DF-7FA3-234B-B618-9C1232FE2E8D}" srcOrd="0" destOrd="0" presId="urn:microsoft.com/office/officeart/2016/7/layout/RepeatingBendingProcessNew"/>
    <dgm:cxn modelId="{57FF9B45-34F4-2940-8EC5-E7C62356B31B}" type="presParOf" srcId="{F3876D5A-394A-7D4D-BA4E-AEE3F8657192}" destId="{800617C6-CD47-6F40-8355-50378FC3CD22}"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A12E-BF40-1546-B914-E88F086E54F8}">
      <dsp:nvSpPr>
        <dsp:cNvPr id="0" name=""/>
        <dsp:cNvSpPr/>
      </dsp:nvSpPr>
      <dsp:spPr>
        <a:xfrm>
          <a:off x="2672229" y="535502"/>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579011"/>
        <a:ext cx="22091" cy="4422"/>
      </dsp:txXfrm>
    </dsp:sp>
    <dsp:sp modelId="{447F42DA-BDC7-314A-A474-C5A1D5674879}">
      <dsp:nvSpPr>
        <dsp:cNvPr id="0" name=""/>
        <dsp:cNvSpPr/>
      </dsp:nvSpPr>
      <dsp:spPr>
        <a:xfrm>
          <a:off x="753011"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Legally:</a:t>
          </a:r>
        </a:p>
      </dsp:txBody>
      <dsp:txXfrm>
        <a:off x="753011" y="4917"/>
        <a:ext cx="1921018" cy="1152611"/>
      </dsp:txXfrm>
    </dsp:sp>
    <dsp:sp modelId="{3CE6053E-C961-8F4E-85E1-D3F8D0B8EC13}">
      <dsp:nvSpPr>
        <dsp:cNvPr id="0" name=""/>
        <dsp:cNvSpPr/>
      </dsp:nvSpPr>
      <dsp:spPr>
        <a:xfrm>
          <a:off x="5035082" y="535502"/>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579011"/>
        <a:ext cx="22091" cy="4422"/>
      </dsp:txXfrm>
    </dsp:sp>
    <dsp:sp modelId="{6CE45C98-4FAE-C943-B16D-C86C742F07E5}">
      <dsp:nvSpPr>
        <dsp:cNvPr id="0" name=""/>
        <dsp:cNvSpPr/>
      </dsp:nvSpPr>
      <dsp:spPr>
        <a:xfrm>
          <a:off x="3115864"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Strict compliance with data privacy regulations, consumer protection laws, and intellectual property rights.</a:t>
          </a:r>
        </a:p>
      </dsp:txBody>
      <dsp:txXfrm>
        <a:off x="3115864" y="4917"/>
        <a:ext cx="1921018" cy="1152611"/>
      </dsp:txXfrm>
    </dsp:sp>
    <dsp:sp modelId="{F7FE5902-28AE-3446-81F1-5549FCCC3C68}">
      <dsp:nvSpPr>
        <dsp:cNvPr id="0" name=""/>
        <dsp:cNvSpPr/>
      </dsp:nvSpPr>
      <dsp:spPr>
        <a:xfrm>
          <a:off x="7397935" y="535502"/>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579011"/>
        <a:ext cx="22091" cy="4422"/>
      </dsp:txXfrm>
    </dsp:sp>
    <dsp:sp modelId="{FF936E19-6890-5140-A819-83D96CBF1769}">
      <dsp:nvSpPr>
        <dsp:cNvPr id="0" name=""/>
        <dsp:cNvSpPr/>
      </dsp:nvSpPr>
      <dsp:spPr>
        <a:xfrm>
          <a:off x="5478717"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Ethically:</a:t>
          </a:r>
        </a:p>
      </dsp:txBody>
      <dsp:txXfrm>
        <a:off x="5478717" y="4917"/>
        <a:ext cx="1921018" cy="1152611"/>
      </dsp:txXfrm>
    </dsp:sp>
    <dsp:sp modelId="{4448C71A-D5E7-F345-8711-2902DCF9D79B}">
      <dsp:nvSpPr>
        <dsp:cNvPr id="0" name=""/>
        <dsp:cNvSpPr/>
      </dsp:nvSpPr>
      <dsp:spPr>
        <a:xfrm>
          <a:off x="1713520" y="1155728"/>
          <a:ext cx="7088559" cy="411234"/>
        </a:xfrm>
        <a:custGeom>
          <a:avLst/>
          <a:gdLst/>
          <a:ahLst/>
          <a:cxnLst/>
          <a:rect l="0" t="0" r="0" b="0"/>
          <a:pathLst>
            <a:path>
              <a:moveTo>
                <a:pt x="7088559" y="0"/>
              </a:moveTo>
              <a:lnTo>
                <a:pt x="7088559" y="222717"/>
              </a:lnTo>
              <a:lnTo>
                <a:pt x="0" y="222717"/>
              </a:lnTo>
              <a:lnTo>
                <a:pt x="0" y="41123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1359134"/>
        <a:ext cx="355115" cy="4422"/>
      </dsp:txXfrm>
    </dsp:sp>
    <dsp:sp modelId="{07FA100A-9689-1D4C-99FD-EEEFCACA0AD2}">
      <dsp:nvSpPr>
        <dsp:cNvPr id="0" name=""/>
        <dsp:cNvSpPr/>
      </dsp:nvSpPr>
      <dsp:spPr>
        <a:xfrm>
          <a:off x="7841570"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Transparency in communication.</a:t>
          </a:r>
        </a:p>
      </dsp:txBody>
      <dsp:txXfrm>
        <a:off x="7841570" y="4917"/>
        <a:ext cx="1921018" cy="1152611"/>
      </dsp:txXfrm>
    </dsp:sp>
    <dsp:sp modelId="{4BAAA5F1-5FFB-994D-BA11-DD3314AACB67}">
      <dsp:nvSpPr>
        <dsp:cNvPr id="0" name=""/>
        <dsp:cNvSpPr/>
      </dsp:nvSpPr>
      <dsp:spPr>
        <a:xfrm>
          <a:off x="2672229" y="2129948"/>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2173457"/>
        <a:ext cx="22091" cy="4422"/>
      </dsp:txXfrm>
    </dsp:sp>
    <dsp:sp modelId="{0384034C-E4A8-D94D-87F4-FF27CD410EEB}">
      <dsp:nvSpPr>
        <dsp:cNvPr id="0" name=""/>
        <dsp:cNvSpPr/>
      </dsp:nvSpPr>
      <dsp:spPr>
        <a:xfrm>
          <a:off x="753011" y="1599362"/>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Honest information dissemination.</a:t>
          </a:r>
        </a:p>
      </dsp:txBody>
      <dsp:txXfrm>
        <a:off x="753011" y="1599362"/>
        <a:ext cx="1921018" cy="1152611"/>
      </dsp:txXfrm>
    </dsp:sp>
    <dsp:sp modelId="{8551C6A9-F0FF-724C-B467-70F27ECA4E92}">
      <dsp:nvSpPr>
        <dsp:cNvPr id="0" name=""/>
        <dsp:cNvSpPr/>
      </dsp:nvSpPr>
      <dsp:spPr>
        <a:xfrm>
          <a:off x="5035082" y="2129948"/>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2173457"/>
        <a:ext cx="22091" cy="4422"/>
      </dsp:txXfrm>
    </dsp:sp>
    <dsp:sp modelId="{5FE4C9FC-EE0A-A043-913D-FFA0928F1674}">
      <dsp:nvSpPr>
        <dsp:cNvPr id="0" name=""/>
        <dsp:cNvSpPr/>
      </dsp:nvSpPr>
      <dsp:spPr>
        <a:xfrm>
          <a:off x="3115864" y="1599362"/>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Equitable support services.</a:t>
          </a:r>
        </a:p>
      </dsp:txBody>
      <dsp:txXfrm>
        <a:off x="3115864" y="1599362"/>
        <a:ext cx="1921018" cy="1152611"/>
      </dsp:txXfrm>
    </dsp:sp>
    <dsp:sp modelId="{BFF6B5CB-3781-F640-8319-DD4743F7D115}">
      <dsp:nvSpPr>
        <dsp:cNvPr id="0" name=""/>
        <dsp:cNvSpPr/>
      </dsp:nvSpPr>
      <dsp:spPr>
        <a:xfrm>
          <a:off x="7397935" y="2129948"/>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2173457"/>
        <a:ext cx="22091" cy="4422"/>
      </dsp:txXfrm>
    </dsp:sp>
    <dsp:sp modelId="{B707D02B-504E-0F45-8DF1-3C78C1EB02DE}">
      <dsp:nvSpPr>
        <dsp:cNvPr id="0" name=""/>
        <dsp:cNvSpPr/>
      </dsp:nvSpPr>
      <dsp:spPr>
        <a:xfrm>
          <a:off x="5478717" y="1599362"/>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Culturally:</a:t>
          </a:r>
        </a:p>
      </dsp:txBody>
      <dsp:txXfrm>
        <a:off x="5478717" y="1599362"/>
        <a:ext cx="1921018" cy="1152611"/>
      </dsp:txXfrm>
    </dsp:sp>
    <dsp:sp modelId="{F3C92856-D6CE-A140-8628-A6C3C34E291D}">
      <dsp:nvSpPr>
        <dsp:cNvPr id="0" name=""/>
        <dsp:cNvSpPr/>
      </dsp:nvSpPr>
      <dsp:spPr>
        <a:xfrm>
          <a:off x="1713520" y="2750174"/>
          <a:ext cx="7088559" cy="411234"/>
        </a:xfrm>
        <a:custGeom>
          <a:avLst/>
          <a:gdLst/>
          <a:ahLst/>
          <a:cxnLst/>
          <a:rect l="0" t="0" r="0" b="0"/>
          <a:pathLst>
            <a:path>
              <a:moveTo>
                <a:pt x="7088559" y="0"/>
              </a:moveTo>
              <a:lnTo>
                <a:pt x="7088559" y="222717"/>
              </a:lnTo>
              <a:lnTo>
                <a:pt x="0" y="222717"/>
              </a:lnTo>
              <a:lnTo>
                <a:pt x="0" y="41123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2953579"/>
        <a:ext cx="355115" cy="4422"/>
      </dsp:txXfrm>
    </dsp:sp>
    <dsp:sp modelId="{A623F2AC-8CF3-F84E-B8B0-C6CCC954F011}">
      <dsp:nvSpPr>
        <dsp:cNvPr id="0" name=""/>
        <dsp:cNvSpPr/>
      </dsp:nvSpPr>
      <dsp:spPr>
        <a:xfrm>
          <a:off x="7841570" y="1599362"/>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Adapting communication content and support services to diverse languages and cultural norms.</a:t>
          </a:r>
        </a:p>
      </dsp:txBody>
      <dsp:txXfrm>
        <a:off x="7841570" y="1599362"/>
        <a:ext cx="1921018" cy="1152611"/>
      </dsp:txXfrm>
    </dsp:sp>
    <dsp:sp modelId="{414786A0-1862-014A-B395-10C0ACDAD213}">
      <dsp:nvSpPr>
        <dsp:cNvPr id="0" name=""/>
        <dsp:cNvSpPr/>
      </dsp:nvSpPr>
      <dsp:spPr>
        <a:xfrm>
          <a:off x="2672229" y="3724394"/>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3767902"/>
        <a:ext cx="22091" cy="4422"/>
      </dsp:txXfrm>
    </dsp:sp>
    <dsp:sp modelId="{1988907C-EAD8-1647-AD88-68AAAFD3FEC2}">
      <dsp:nvSpPr>
        <dsp:cNvPr id="0" name=""/>
        <dsp:cNvSpPr/>
      </dsp:nvSpPr>
      <dsp:spPr>
        <a:xfrm>
          <a:off x="753011" y="3193808"/>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Ensuring accessibility and fostering cultural sensitivity for inclusivity.</a:t>
          </a:r>
        </a:p>
      </dsp:txBody>
      <dsp:txXfrm>
        <a:off x="753011" y="3193808"/>
        <a:ext cx="1921018" cy="1152611"/>
      </dsp:txXfrm>
    </dsp:sp>
    <dsp:sp modelId="{F3D124B4-F3D6-524F-A1F8-78AC1C14DFD5}">
      <dsp:nvSpPr>
        <dsp:cNvPr id="0" name=""/>
        <dsp:cNvSpPr/>
      </dsp:nvSpPr>
      <dsp:spPr>
        <a:xfrm>
          <a:off x="5035082" y="3724394"/>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3767902"/>
        <a:ext cx="22091" cy="4422"/>
      </dsp:txXfrm>
    </dsp:sp>
    <dsp:sp modelId="{681837BD-FE79-614E-AAC1-31B52B998945}">
      <dsp:nvSpPr>
        <dsp:cNvPr id="0" name=""/>
        <dsp:cNvSpPr/>
      </dsp:nvSpPr>
      <dsp:spPr>
        <a:xfrm>
          <a:off x="3115864" y="3193808"/>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Obtaining user consent and providing cultural competency training.</a:t>
          </a:r>
        </a:p>
      </dsp:txBody>
      <dsp:txXfrm>
        <a:off x="3115864" y="3193808"/>
        <a:ext cx="1921018" cy="1152611"/>
      </dsp:txXfrm>
    </dsp:sp>
    <dsp:sp modelId="{818912DE-4478-244F-83DF-836568C5CF54}">
      <dsp:nvSpPr>
        <dsp:cNvPr id="0" name=""/>
        <dsp:cNvSpPr/>
      </dsp:nvSpPr>
      <dsp:spPr>
        <a:xfrm>
          <a:off x="7397935" y="3724394"/>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3767902"/>
        <a:ext cx="22091" cy="4422"/>
      </dsp:txXfrm>
    </dsp:sp>
    <dsp:sp modelId="{399FB63E-52B4-204B-B706-7533F0FB2843}">
      <dsp:nvSpPr>
        <dsp:cNvPr id="0" name=""/>
        <dsp:cNvSpPr/>
      </dsp:nvSpPr>
      <dsp:spPr>
        <a:xfrm>
          <a:off x="5478717" y="3193808"/>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Implementing robust security measures to safeguard user information and maintain fair practices.</a:t>
          </a:r>
        </a:p>
      </dsp:txBody>
      <dsp:txXfrm>
        <a:off x="5478717" y="3193808"/>
        <a:ext cx="1921018" cy="1152611"/>
      </dsp:txXfrm>
    </dsp:sp>
    <dsp:sp modelId="{800617C6-CD47-6F40-8355-50378FC3CD22}">
      <dsp:nvSpPr>
        <dsp:cNvPr id="0" name=""/>
        <dsp:cNvSpPr/>
      </dsp:nvSpPr>
      <dsp:spPr>
        <a:xfrm>
          <a:off x="7841570" y="3193808"/>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 Continuous assessment and improvement mechanisms, alongside regular audits, to sustain legal, ethical, and culturally sensitive practices.</a:t>
          </a:r>
        </a:p>
      </dsp:txBody>
      <dsp:txXfrm>
        <a:off x="7841570" y="3193808"/>
        <a:ext cx="1921018" cy="115261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C3E05-79DE-974D-A64D-DBB4F1B285A7}"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1FBD6-FD70-234A-B2D8-97571C624479}" type="slidenum">
              <a:rPr lang="en-US" smtClean="0"/>
              <a:t>‹#›</a:t>
            </a:fld>
            <a:endParaRPr lang="en-US"/>
          </a:p>
        </p:txBody>
      </p:sp>
    </p:spTree>
    <p:extLst>
      <p:ext uri="{BB962C8B-B14F-4D97-AF65-F5344CB8AC3E}">
        <p14:creationId xmlns:p14="http://schemas.microsoft.com/office/powerpoint/2010/main" val="348550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11FBD6-FD70-234A-B2D8-97571C624479}" type="slidenum">
              <a:rPr lang="en-US" smtClean="0"/>
              <a:t>2</a:t>
            </a:fld>
            <a:endParaRPr lang="en-US"/>
          </a:p>
        </p:txBody>
      </p:sp>
    </p:spTree>
    <p:extLst>
      <p:ext uri="{BB962C8B-B14F-4D97-AF65-F5344CB8AC3E}">
        <p14:creationId xmlns:p14="http://schemas.microsoft.com/office/powerpoint/2010/main" val="115499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6C99-45D3-4080-9B8F-916E46B1F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74852-3E18-433C-80ED-50ABD4F0B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A8944-7035-4D57-AA7D-7A2BFD83DEB2}"/>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5" name="Footer Placeholder 4">
            <a:extLst>
              <a:ext uri="{FF2B5EF4-FFF2-40B4-BE49-F238E27FC236}">
                <a16:creationId xmlns:a16="http://schemas.microsoft.com/office/drawing/2014/main" id="{C3E8735C-5D8E-4086-8755-4461D099F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F1098-A898-4307-942F-D98A1FE283EB}"/>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43837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E972-DBD8-4045-81BF-37C119A59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5717F6-2978-4A1F-87D6-1EDFC411B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04331-6E2B-4E6E-9E4F-515D4DD18E0D}"/>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5" name="Footer Placeholder 4">
            <a:extLst>
              <a:ext uri="{FF2B5EF4-FFF2-40B4-BE49-F238E27FC236}">
                <a16:creationId xmlns:a16="http://schemas.microsoft.com/office/drawing/2014/main" id="{A19F64D0-DD75-4646-8B3F-671E74D8C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A93F2-F91B-4FD6-8192-8A7082842218}"/>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52882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007D7-9BE1-4CAA-9507-697B5A0080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A44A2E-BB5A-4A56-BCBD-8593FAD98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4A10D-BC39-413A-8EF5-75352A97D7D3}"/>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5" name="Footer Placeholder 4">
            <a:extLst>
              <a:ext uri="{FF2B5EF4-FFF2-40B4-BE49-F238E27FC236}">
                <a16:creationId xmlns:a16="http://schemas.microsoft.com/office/drawing/2014/main" id="{547F75F9-4C93-452A-992C-35311427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A191A-2DDF-4230-97A6-B3118FA2C7C8}"/>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322707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EE84-0C4A-4C10-8F4A-46E37455E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B5E6B-1B1E-45EB-B4AB-32DF2D071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C2FCE-E197-4423-9997-54A9463A70ED}"/>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5" name="Footer Placeholder 4">
            <a:extLst>
              <a:ext uri="{FF2B5EF4-FFF2-40B4-BE49-F238E27FC236}">
                <a16:creationId xmlns:a16="http://schemas.microsoft.com/office/drawing/2014/main" id="{06C3C2CF-4698-4B57-817F-FA9DF0633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0E36-3A31-46CC-909E-BC8EE6B2B5F3}"/>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9979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3905-4673-4127-B841-651D20E49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A8C21-DA14-483A-8D7F-3488190FB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1A85B-24E2-461D-BCC2-B9181B3FF4AC}"/>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5" name="Footer Placeholder 4">
            <a:extLst>
              <a:ext uri="{FF2B5EF4-FFF2-40B4-BE49-F238E27FC236}">
                <a16:creationId xmlns:a16="http://schemas.microsoft.com/office/drawing/2014/main" id="{4F36C4DC-B1EE-4DBA-8FB2-FB0A039EE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8F3DD-95B4-40F0-8655-82B36300CB70}"/>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194703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13F1-1BCD-4BEA-AE37-EFE118170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218B5-D4FE-4D65-ACE6-99EE5F426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1A89D-878B-49C6-BCC0-68A760B2C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57F8C5-9FF8-46D0-96E4-151FAA9F2984}"/>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6" name="Footer Placeholder 5">
            <a:extLst>
              <a:ext uri="{FF2B5EF4-FFF2-40B4-BE49-F238E27FC236}">
                <a16:creationId xmlns:a16="http://schemas.microsoft.com/office/drawing/2014/main" id="{3A8C5EE7-EDC0-4F32-B875-B861005EE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4F81F-CDF8-47A8-A1E1-ABC4FBC5631D}"/>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74993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1703-8097-41F6-A95B-86BB31EE3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D7818-E52C-4F07-8E9D-38FB5695F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44EF-49D9-4100-9E3D-824C5FB6E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054C7-22DB-49C2-AC5B-AFD4E0794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A56E6-7576-4742-A9B1-8796D2BB6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20A52-D1F3-410F-9135-9CE587ACC899}"/>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8" name="Footer Placeholder 7">
            <a:extLst>
              <a:ext uri="{FF2B5EF4-FFF2-40B4-BE49-F238E27FC236}">
                <a16:creationId xmlns:a16="http://schemas.microsoft.com/office/drawing/2014/main" id="{9BA9D9F1-1768-4A4F-B63F-68A399D14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F794DE-67B6-47D7-8A3A-127181705BD0}"/>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109547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E816-7979-4497-9B82-DBF6DB7A51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58E371-C4C4-484B-863D-7146C7D0C152}"/>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4" name="Footer Placeholder 3">
            <a:extLst>
              <a:ext uri="{FF2B5EF4-FFF2-40B4-BE49-F238E27FC236}">
                <a16:creationId xmlns:a16="http://schemas.microsoft.com/office/drawing/2014/main" id="{721CF86F-2259-46E9-B037-2EEEAC10C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94D95-B7F8-4D55-BE85-F7A8C25CCDF4}"/>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420517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1DF54-3CA9-48D0-B6EE-842FA98352EC}"/>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3" name="Footer Placeholder 2">
            <a:extLst>
              <a:ext uri="{FF2B5EF4-FFF2-40B4-BE49-F238E27FC236}">
                <a16:creationId xmlns:a16="http://schemas.microsoft.com/office/drawing/2014/main" id="{7511AAD5-B61B-45A8-974A-797EBDE2FB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9FDF4-7852-4AF6-8514-0804912AC1A9}"/>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27286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B74C-4228-4B49-A30B-CAA776751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9392F-4D91-4D9F-BF34-4FA4F41CB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82B31-D72C-44DF-88A4-BDDE6913A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59D1A-7690-4DEB-8D65-A6DE9B984320}"/>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6" name="Footer Placeholder 5">
            <a:extLst>
              <a:ext uri="{FF2B5EF4-FFF2-40B4-BE49-F238E27FC236}">
                <a16:creationId xmlns:a16="http://schemas.microsoft.com/office/drawing/2014/main" id="{088981DC-191A-46A8-A0EB-9035514E4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9CB63-636E-4D16-941D-F4C7650C9BD9}"/>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418877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A9EB-6945-4744-9210-4E5AF9B9A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9D570-61CF-4F6B-AFE4-9CA17A759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EC3E2-A58E-44DC-A604-D1CAFF62C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5620F-3286-427E-9A47-FCBBBB5A1F63}"/>
              </a:ext>
            </a:extLst>
          </p:cNvPr>
          <p:cNvSpPr>
            <a:spLocks noGrp="1"/>
          </p:cNvSpPr>
          <p:nvPr>
            <p:ph type="dt" sz="half" idx="10"/>
          </p:nvPr>
        </p:nvSpPr>
        <p:spPr/>
        <p:txBody>
          <a:bodyPr/>
          <a:lstStyle/>
          <a:p>
            <a:fld id="{6B27857D-3691-4CCF-B46A-C15E6716F337}" type="datetimeFigureOut">
              <a:rPr lang="en-US" smtClean="0"/>
              <a:t>2/23/24</a:t>
            </a:fld>
            <a:endParaRPr lang="en-US"/>
          </a:p>
        </p:txBody>
      </p:sp>
      <p:sp>
        <p:nvSpPr>
          <p:cNvPr id="6" name="Footer Placeholder 5">
            <a:extLst>
              <a:ext uri="{FF2B5EF4-FFF2-40B4-BE49-F238E27FC236}">
                <a16:creationId xmlns:a16="http://schemas.microsoft.com/office/drawing/2014/main" id="{441CE231-9605-47DF-B4ED-1A19836DD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1E0E6-5B75-4488-AA42-D5EE8EBC8DAB}"/>
              </a:ext>
            </a:extLst>
          </p:cNvPr>
          <p:cNvSpPr>
            <a:spLocks noGrp="1"/>
          </p:cNvSpPr>
          <p:nvPr>
            <p:ph type="sldNum" sz="quarter" idx="12"/>
          </p:nvPr>
        </p:nvSpPr>
        <p:spPr/>
        <p:txBody>
          <a:bodyPr/>
          <a:lstStyle/>
          <a:p>
            <a:fld id="{8A7B6871-B737-4DFC-884F-C9BE9B21B000}" type="slidenum">
              <a:rPr lang="en-US" smtClean="0"/>
              <a:t>‹#›</a:t>
            </a:fld>
            <a:endParaRPr lang="en-US"/>
          </a:p>
        </p:txBody>
      </p:sp>
    </p:spTree>
    <p:extLst>
      <p:ext uri="{BB962C8B-B14F-4D97-AF65-F5344CB8AC3E}">
        <p14:creationId xmlns:p14="http://schemas.microsoft.com/office/powerpoint/2010/main" val="142013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F82DF-829B-43F6-8DBB-C98D09AC0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F16C74-3834-450E-9FC3-5F75FDE06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E06DC-96B2-4677-968E-FF41117E5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7857D-3691-4CCF-B46A-C15E6716F337}" type="datetimeFigureOut">
              <a:rPr lang="en-US" smtClean="0"/>
              <a:t>2/23/24</a:t>
            </a:fld>
            <a:endParaRPr lang="en-US"/>
          </a:p>
        </p:txBody>
      </p:sp>
      <p:sp>
        <p:nvSpPr>
          <p:cNvPr id="5" name="Footer Placeholder 4">
            <a:extLst>
              <a:ext uri="{FF2B5EF4-FFF2-40B4-BE49-F238E27FC236}">
                <a16:creationId xmlns:a16="http://schemas.microsoft.com/office/drawing/2014/main" id="{9E488EC2-1A98-4A4C-8B44-1ACB26F30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70EA10-62A3-4660-B632-FE080BE8B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B6871-B737-4DFC-884F-C9BE9B21B000}" type="slidenum">
              <a:rPr lang="en-US" smtClean="0"/>
              <a:t>‹#›</a:t>
            </a:fld>
            <a:endParaRPr lang="en-US"/>
          </a:p>
        </p:txBody>
      </p:sp>
    </p:spTree>
    <p:extLst>
      <p:ext uri="{BB962C8B-B14F-4D97-AF65-F5344CB8AC3E}">
        <p14:creationId xmlns:p14="http://schemas.microsoft.com/office/powerpoint/2010/main" val="375135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sv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s://insights.samsung.com/2023/02/09/8-tips-for-maximizing-your-smartphones-battery-life-3/" TargetMode="External"/><Relationship Id="rId2" Type="http://schemas.openxmlformats.org/officeDocument/2006/relationships/hyperlink" Target="https://www.britannica.com/topic/Samsung-Electronics" TargetMode="External"/><Relationship Id="rId1" Type="http://schemas.openxmlformats.org/officeDocument/2006/relationships/slideLayout" Target="../slideLayouts/slideLayout2.xml"/><Relationship Id="rId4" Type="http://schemas.openxmlformats.org/officeDocument/2006/relationships/hyperlink" Target="https://eu.community.samsung.com/t5/galaxy-note10-series/tips-to-prolong-battery-life-and-battery-health/td-p/2928520"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3DE0-A89B-4ABF-8843-C27787BB3044}"/>
              </a:ext>
            </a:extLst>
          </p:cNvPr>
          <p:cNvSpPr>
            <a:spLocks noGrp="1"/>
          </p:cNvSpPr>
          <p:nvPr>
            <p:ph type="ctrTitle"/>
          </p:nvPr>
        </p:nvSpPr>
        <p:spPr/>
        <p:txBody>
          <a:bodyPr>
            <a:normAutofit fontScale="90000"/>
          </a:bodyPr>
          <a:lstStyle/>
          <a:p>
            <a:r>
              <a:rPr lang="en-US" dirty="0"/>
              <a:t>TECH460 Final Project:</a:t>
            </a:r>
            <a:br>
              <a:rPr lang="en-US" dirty="0"/>
            </a:br>
            <a:r>
              <a:rPr lang="en-US" dirty="0"/>
              <a:t>New Technology From Concept To Operations</a:t>
            </a:r>
          </a:p>
        </p:txBody>
      </p:sp>
      <p:sp>
        <p:nvSpPr>
          <p:cNvPr id="3" name="Subtitle 2">
            <a:extLst>
              <a:ext uri="{FF2B5EF4-FFF2-40B4-BE49-F238E27FC236}">
                <a16:creationId xmlns:a16="http://schemas.microsoft.com/office/drawing/2014/main" id="{94CEE10E-FFD8-4B1D-8281-9D5BB933AFC0}"/>
              </a:ext>
            </a:extLst>
          </p:cNvPr>
          <p:cNvSpPr>
            <a:spLocks noGrp="1"/>
          </p:cNvSpPr>
          <p:nvPr>
            <p:ph type="subTitle" idx="1"/>
          </p:nvPr>
        </p:nvSpPr>
        <p:spPr/>
        <p:txBody>
          <a:bodyPr>
            <a:normAutofit/>
          </a:bodyPr>
          <a:lstStyle/>
          <a:p>
            <a:r>
              <a:rPr lang="en-US" dirty="0"/>
              <a:t>Diallo Williams</a:t>
            </a:r>
          </a:p>
          <a:p>
            <a:r>
              <a:rPr lang="en-US" dirty="0"/>
              <a:t>February 2024</a:t>
            </a:r>
          </a:p>
          <a:p>
            <a:r>
              <a:rPr lang="en-US"/>
              <a:t>2/23/2024</a:t>
            </a:r>
            <a:endParaRPr lang="en-US" dirty="0"/>
          </a:p>
        </p:txBody>
      </p:sp>
    </p:spTree>
    <p:extLst>
      <p:ext uri="{BB962C8B-B14F-4D97-AF65-F5344CB8AC3E}">
        <p14:creationId xmlns:p14="http://schemas.microsoft.com/office/powerpoint/2010/main" val="2345266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4250" advClick="0" advTm="1000">
        <p159:morph option="byObject"/>
        <p:sndAc>
          <p:stSnd>
            <p:snd r:embed="rId2" name="applause.wav"/>
          </p:stSnd>
        </p:sndAc>
      </p:transition>
    </mc:Choice>
    <mc:Fallback>
      <p:transition spd="slow" advClick="0" advTm="1000">
        <p:fade/>
        <p:sndAc>
          <p:stSnd>
            <p:snd r:embed="rId2" name="applaus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Slide Background">
            <a:extLst>
              <a:ext uri="{FF2B5EF4-FFF2-40B4-BE49-F238E27FC236}">
                <a16:creationId xmlns:a16="http://schemas.microsoft.com/office/drawing/2014/main" id="{AC1DE9E0-67EC-4D54-808F-5601F5D5A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5" name="Rectangle 1034">
            <a:extLst>
              <a:ext uri="{FF2B5EF4-FFF2-40B4-BE49-F238E27FC236}">
                <a16:creationId xmlns:a16="http://schemas.microsoft.com/office/drawing/2014/main" id="{EBBC9B49-BD2F-9734-23B4-8E3309065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278233"/>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a:xfrm>
            <a:off x="761801" y="429491"/>
            <a:ext cx="10320469" cy="1475508"/>
          </a:xfrm>
        </p:spPr>
        <p:txBody>
          <a:bodyPr vert="horz" lIns="91440" tIns="45720" rIns="91440" bIns="45720" rtlCol="0" anchor="ctr">
            <a:normAutofit/>
          </a:bodyPr>
          <a:lstStyle/>
          <a:p>
            <a:r>
              <a:rPr lang="en-US" sz="4000" kern="1200">
                <a:solidFill>
                  <a:schemeClr val="tx1"/>
                </a:solidFill>
                <a:latin typeface="+mj-lt"/>
                <a:ea typeface="+mj-ea"/>
                <a:cs typeface="+mj-cs"/>
              </a:rPr>
              <a:t>High-Level Design</a:t>
            </a:r>
          </a:p>
        </p:txBody>
      </p:sp>
      <p:sp>
        <p:nvSpPr>
          <p:cNvPr id="4" name="TextBox 3">
            <a:extLst>
              <a:ext uri="{FF2B5EF4-FFF2-40B4-BE49-F238E27FC236}">
                <a16:creationId xmlns:a16="http://schemas.microsoft.com/office/drawing/2014/main" id="{F73CF550-1FF2-48F3-A69F-8159CC2877E7}"/>
              </a:ext>
            </a:extLst>
          </p:cNvPr>
          <p:cNvSpPr txBox="1"/>
          <p:nvPr/>
        </p:nvSpPr>
        <p:spPr>
          <a:xfrm>
            <a:off x="761802" y="2114551"/>
            <a:ext cx="3207899" cy="43001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Battery Life Optimization and Health Tips</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Battery Life (</a:t>
            </a:r>
            <a:r>
              <a:rPr lang="en-US" sz="1100" kern="100" dirty="0" err="1">
                <a:effectLst/>
                <a:latin typeface="Times New Roman" panose="02020603050405020304" pitchFamily="18" charset="0"/>
                <a:ea typeface="Aptos" panose="020B0004020202020204" pitchFamily="34" charset="0"/>
                <a:cs typeface="Times New Roman" panose="02020603050405020304" pitchFamily="18" charset="0"/>
              </a:rPr>
              <a:t>SoT</a:t>
            </a: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 Screen-on-Time):</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Extending battery life involves minimizing power usage for optimal Screen-on-Time (</a:t>
            </a:r>
            <a:r>
              <a:rPr lang="en-US" sz="1100" kern="100" dirty="0" err="1">
                <a:effectLst/>
                <a:latin typeface="Times New Roman" panose="02020603050405020304" pitchFamily="18" charset="0"/>
                <a:ea typeface="Aptos" panose="020B0004020202020204" pitchFamily="34" charset="0"/>
                <a:cs typeface="Times New Roman" panose="02020603050405020304" pitchFamily="18" charset="0"/>
              </a:rPr>
              <a:t>SoT</a:t>
            </a: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Key tips include:</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1. Screen Brightness: Keep it at 50-60%, especially indoors.</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2. Deep Sleep Unused Apps: Set apps do not need notifications to deep sleep.</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3. App Permissions: Review and deny unnecessary permissions to save power and enhance privacy.</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4. Firewall Usage: Block internet access for apps not essential for functionality.</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5. Close Background Apps: Prevent unnecessary apps from running in the background.</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6. Usage Analysis: Regularly check battery and data usage through device settings.</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7. Temperature Management: Avoid excessive heat, as it increases power consumption.</a:t>
            </a:r>
          </a:p>
          <a:p>
            <a:pPr marL="0" marR="0">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8. Automation with Macros: Use macro apps for automating repetitive tasks.</a:t>
            </a:r>
          </a:p>
        </p:txBody>
      </p:sp>
      <p:pic>
        <p:nvPicPr>
          <p:cNvPr id="1026" name="Picture 2" descr="image">
            <a:extLst>
              <a:ext uri="{FF2B5EF4-FFF2-40B4-BE49-F238E27FC236}">
                <a16:creationId xmlns:a16="http://schemas.microsoft.com/office/drawing/2014/main" id="{D2B5A16F-F5ED-B082-FF98-CE0C39FA02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6988" b="-1"/>
          <a:stretch/>
        </p:blipFill>
        <p:spPr bwMode="auto">
          <a:xfrm>
            <a:off x="4629916" y="2285998"/>
            <a:ext cx="3778224" cy="4572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068524CF-AE17-AA6A-4D5E-13639FD703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800" r="-1" b="9109"/>
          <a:stretch/>
        </p:blipFill>
        <p:spPr bwMode="auto">
          <a:xfrm>
            <a:off x="8407987" y="2285998"/>
            <a:ext cx="3784014" cy="457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21504"/>
      </p:ext>
    </p:extLst>
  </p:cSld>
  <p:clrMapOvr>
    <a:masterClrMapping/>
  </p:clrMapOvr>
  <p:transition spd="slow" advClick="0" advTm="2938">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CA477D-36F2-B615-D741-CD0EB1667AF4}"/>
            </a:ext>
          </a:extLst>
        </p:cNvPr>
        <p:cNvGrpSpPr/>
        <p:nvPr/>
      </p:nvGrpSpPr>
      <p:grpSpPr>
        <a:xfrm>
          <a:off x="0" y="0"/>
          <a:ext cx="0" cy="0"/>
          <a:chOff x="0" y="0"/>
          <a:chExt cx="0" cy="0"/>
        </a:xfrm>
      </p:grpSpPr>
      <p:sp useBgFill="1">
        <p:nvSpPr>
          <p:cNvPr id="1033" name="Slide Background">
            <a:extLst>
              <a:ext uri="{FF2B5EF4-FFF2-40B4-BE49-F238E27FC236}">
                <a16:creationId xmlns:a16="http://schemas.microsoft.com/office/drawing/2014/main" id="{3F66F67B-023F-285E-0E21-976C2CC59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5" name="Rectangle 1034">
            <a:extLst>
              <a:ext uri="{FF2B5EF4-FFF2-40B4-BE49-F238E27FC236}">
                <a16:creationId xmlns:a16="http://schemas.microsoft.com/office/drawing/2014/main" id="{07C7C806-2C26-ABE9-2CF2-607B90B0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278233"/>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F351D-9728-F460-2C98-15061353D51E}"/>
              </a:ext>
            </a:extLst>
          </p:cNvPr>
          <p:cNvSpPr>
            <a:spLocks noGrp="1"/>
          </p:cNvSpPr>
          <p:nvPr>
            <p:ph type="title"/>
          </p:nvPr>
        </p:nvSpPr>
        <p:spPr>
          <a:xfrm>
            <a:off x="761801" y="429491"/>
            <a:ext cx="10320469" cy="1475508"/>
          </a:xfrm>
        </p:spPr>
        <p:txBody>
          <a:bodyPr vert="horz" lIns="91440" tIns="45720" rIns="91440" bIns="45720" rtlCol="0" anchor="ctr">
            <a:normAutofit/>
          </a:bodyPr>
          <a:lstStyle/>
          <a:p>
            <a:r>
              <a:rPr lang="en-US" sz="4000" kern="1200">
                <a:solidFill>
                  <a:schemeClr val="tx1"/>
                </a:solidFill>
                <a:latin typeface="+mj-lt"/>
                <a:ea typeface="+mj-ea"/>
                <a:cs typeface="+mj-cs"/>
              </a:rPr>
              <a:t>High-Level Design</a:t>
            </a:r>
          </a:p>
        </p:txBody>
      </p:sp>
      <p:sp>
        <p:nvSpPr>
          <p:cNvPr id="4" name="TextBox 3">
            <a:extLst>
              <a:ext uri="{FF2B5EF4-FFF2-40B4-BE49-F238E27FC236}">
                <a16:creationId xmlns:a16="http://schemas.microsoft.com/office/drawing/2014/main" id="{3D06ADD4-F9A4-3D32-8D94-532355EC145A}"/>
              </a:ext>
            </a:extLst>
          </p:cNvPr>
          <p:cNvSpPr txBox="1"/>
          <p:nvPr/>
        </p:nvSpPr>
        <p:spPr>
          <a:xfrm>
            <a:off x="576115" y="1904999"/>
            <a:ext cx="3207899" cy="457200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32500" lnSpcReduction="20000"/>
          </a:bodyPr>
          <a:lstStyle/>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Battery Life Optimization and Health Tips</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Battery Health (Charge Cycles):</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Understanding lithium battery limitations and charge cycles is essential. Tips to enhance battery health include:</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1. Voltage Management (High): Avoid keeping the battery at maximum voltage, and limit overnight charging.</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2. Voltage Management (Low): Prevent deep discharge, as it damages the battery.</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3. Optimal Charge Levels: Aim for a charge range of 30%-85% for optimal battery health.</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4. Temperature Considerations: Maintain battery temperature between 5°C and 30°C during usage, avoiding extremes.</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5. Charging Temperature: Charge in a temperature range of 5°C to 30°C, avoiding dangerous levels above 45°C.</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6. Depth of Discharge: </a:t>
            </a:r>
            <a:r>
              <a:rPr lang="en-US" sz="3400" kern="100" dirty="0" err="1">
                <a:effectLst/>
                <a:latin typeface="Times New Roman" panose="02020603050405020304" pitchFamily="18" charset="0"/>
                <a:ea typeface="Aptos" panose="020B0004020202020204" pitchFamily="34" charset="0"/>
                <a:cs typeface="Times New Roman" panose="02020603050405020304" pitchFamily="18" charset="0"/>
              </a:rPr>
              <a:t>Opt</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for many small charges and discharges around the 70% charge area.</a:t>
            </a:r>
          </a:p>
          <a:p>
            <a:pPr marL="0" marR="0">
              <a:spcBef>
                <a:spcPts val="0"/>
              </a:spcBef>
              <a:spcAft>
                <a:spcPts val="0"/>
              </a:spcAf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Minimizing background activity (steps 1, 2, and 3) is critical for increasing battery life. Other suggestions are optional but help to more efficient power consumption. Additionally, maintaining proper charge levels and temperature is critical to battery health, with the potential to double or quadruple charge cycles.</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image">
            <a:extLst>
              <a:ext uri="{FF2B5EF4-FFF2-40B4-BE49-F238E27FC236}">
                <a16:creationId xmlns:a16="http://schemas.microsoft.com/office/drawing/2014/main" id="{36CF4CE2-C702-EF39-CF4C-A79B11BF677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6988" b="-1"/>
          <a:stretch/>
        </p:blipFill>
        <p:spPr bwMode="auto">
          <a:xfrm>
            <a:off x="4629916" y="2285998"/>
            <a:ext cx="3778224" cy="4572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C7FF4D1E-6587-DCA2-D8E8-0854E4D5ED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800" r="-1" b="9109"/>
          <a:stretch/>
        </p:blipFill>
        <p:spPr bwMode="auto">
          <a:xfrm>
            <a:off x="8407987" y="2285998"/>
            <a:ext cx="3784014" cy="457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81123"/>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018-033D-4123-BD97-C84D2AE4790B}"/>
              </a:ext>
            </a:extLst>
          </p:cNvPr>
          <p:cNvSpPr>
            <a:spLocks noGrp="1"/>
          </p:cNvSpPr>
          <p:nvPr>
            <p:ph type="title"/>
          </p:nvPr>
        </p:nvSpPr>
        <p:spPr/>
        <p:txBody>
          <a:bodyPr/>
          <a:lstStyle/>
          <a:p>
            <a:r>
              <a:rPr lang="en-US" dirty="0"/>
              <a:t>Implementation Plan</a:t>
            </a:r>
          </a:p>
        </p:txBody>
      </p:sp>
    </p:spTree>
    <p:extLst>
      <p:ext uri="{BB962C8B-B14F-4D97-AF65-F5344CB8AC3E}">
        <p14:creationId xmlns:p14="http://schemas.microsoft.com/office/powerpoint/2010/main" val="11144681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kern="1200">
                <a:solidFill>
                  <a:schemeClr val="tx1"/>
                </a:solidFill>
                <a:latin typeface="+mj-lt"/>
                <a:ea typeface="+mj-ea"/>
                <a:cs typeface="+mj-cs"/>
              </a:rPr>
              <a:t>Problem Statement</a:t>
            </a:r>
          </a:p>
        </p:txBody>
      </p:sp>
      <p:sp>
        <p:nvSpPr>
          <p:cNvPr id="4" name="TextBox 3">
            <a:extLst>
              <a:ext uri="{FF2B5EF4-FFF2-40B4-BE49-F238E27FC236}">
                <a16:creationId xmlns:a16="http://schemas.microsoft.com/office/drawing/2014/main" id="{F73CF550-1FF2-48F3-A69F-8159CC2877E7}"/>
              </a:ext>
            </a:extLst>
          </p:cNvPr>
          <p:cNvSpPr txBox="1"/>
          <p:nvPr/>
        </p:nvSpPr>
        <p:spPr>
          <a:xfrm>
            <a:off x="876693" y="2533476"/>
            <a:ext cx="3455821" cy="344783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Enhance customer experience through transparent communication regarding battery improvements.</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Provide regular updates on technology advancements and software changes.</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 practical tips for extending battery life.</a:t>
            </a:r>
          </a:p>
        </p:txBody>
      </p:sp>
      <p:pic>
        <p:nvPicPr>
          <p:cNvPr id="8" name="Content Placeholder 7" descr="A black and blue battery icon&#10;&#10;Description automatically generated">
            <a:extLst>
              <a:ext uri="{FF2B5EF4-FFF2-40B4-BE49-F238E27FC236}">
                <a16:creationId xmlns:a16="http://schemas.microsoft.com/office/drawing/2014/main" id="{478F6303-4E30-0B8B-F838-D025BEFACB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672" y="1636651"/>
            <a:ext cx="6389346" cy="3594007"/>
          </a:xfrm>
          <a:prstGeom prst="rect">
            <a:avLst/>
          </a:prstGeom>
        </p:spPr>
      </p:pic>
      <p:grpSp>
        <p:nvGrpSpPr>
          <p:cNvPr id="13" name="Group 1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4" name="Rectangle 1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720732"/>
      </p:ext>
    </p:extLst>
  </p:cSld>
  <p:clrMapOvr>
    <a:masterClrMapping/>
  </p:clrMapOvr>
  <p:transition spd="slow" advClick="0" advTm="0">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Recommended Solution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85468B-AA09-444D-B3C2-AF8BE0B85647}"/>
              </a:ext>
            </a:extLst>
          </p:cNvPr>
          <p:cNvSpPr txBox="1"/>
          <p:nvPr/>
        </p:nvSpPr>
        <p:spPr>
          <a:xfrm>
            <a:off x="640080" y="2872899"/>
            <a:ext cx="4243589" cy="332066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7500" lnSpcReduction="20000"/>
          </a:bodyPr>
          <a:lstStyle/>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Prioritize "Transparent Communication and Customer Support" over "Battery Technology Enhancement.”</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 the decision on user involvement and happiness.</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Emphasize open communication and assistance to address consumer concerns.</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Build confidence and offer real answers to existing problems.</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Align with customer-centric ideals by creating open channels and providing regular updates.</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Assure simple access to information and assistance, potentially improving the overall experience and loyalty of Samsung mobile users.</a:t>
            </a:r>
          </a:p>
        </p:txBody>
      </p:sp>
      <p:pic>
        <p:nvPicPr>
          <p:cNvPr id="6" name="Content Placeholder 5" descr="A black and blue battery icon&#10;&#10;Description automatically generated">
            <a:extLst>
              <a:ext uri="{FF2B5EF4-FFF2-40B4-BE49-F238E27FC236}">
                <a16:creationId xmlns:a16="http://schemas.microsoft.com/office/drawing/2014/main" id="{AFE689DB-48B2-8041-9687-8B712229B74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35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6935034"/>
      </p:ext>
    </p:extLst>
  </p:cSld>
  <p:clrMapOvr>
    <a:masterClrMapping/>
  </p:clrMapOvr>
  <p:transition spd="slow" advClick="0" advTm="0">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Validation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Thorough validation process before deployment.</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Test fast fixes protocols, troubleshooting assistance tools, and communication tools for accurate and timely support.</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Examine information distribution plans and frequent updates for clarity and alignment with user needs.</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Enhance robustness through evaluation of training programs and collaboration with subject matter experts.</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Real-time data gathering for monitoring tools and iterative modifications based on continual stakeholder feedback.</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Examination of documentation of communication protocols, training materials, and audits to ensure specified rules are followed.</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Pilot deployments, rollout evaluations, and efficiency analysis of user training initiatives.</a:t>
            </a:r>
          </a:p>
          <a:p>
            <a:endParaRPr lang="en-US" sz="1900" i="1" dirty="0"/>
          </a:p>
        </p:txBody>
      </p:sp>
      <p:pic>
        <p:nvPicPr>
          <p:cNvPr id="12" name="Audio 11">
            <a:extLst>
              <a:ext uri="{FF2B5EF4-FFF2-40B4-BE49-F238E27FC236}">
                <a16:creationId xmlns:a16="http://schemas.microsoft.com/office/drawing/2014/main" id="{5CEEA2E9-0016-2CB0-5605-2015D3317A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54804272"/>
      </p:ext>
    </p:extLst>
  </p:cSld>
  <p:clrMapOvr>
    <a:masterClrMapping/>
  </p:clrMapOvr>
  <mc:AlternateContent xmlns:mc="http://schemas.openxmlformats.org/markup-compatibility/2006">
    <mc:Choice xmlns:p14="http://schemas.microsoft.com/office/powerpoint/2010/main" Requires="p14">
      <p:transition spd="slow" p14:dur="1500" advClick="0" advTm="55457">
        <p:split orient="vert"/>
      </p:transition>
    </mc:Choice>
    <mc:Fallback>
      <p:transition spd="slow" advClick="0" advTm="5545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a:xfrm>
            <a:off x="762000" y="761998"/>
            <a:ext cx="5334000" cy="1708246"/>
          </a:xfrm>
        </p:spPr>
        <p:txBody>
          <a:bodyPr anchor="ctr">
            <a:normAutofit/>
          </a:bodyPr>
          <a:lstStyle/>
          <a:p>
            <a:r>
              <a:rPr lang="en-US" sz="4000" dirty="0"/>
              <a:t>Legal, Ethical and Cultural Considerations</a:t>
            </a:r>
          </a:p>
        </p:txBody>
      </p:sp>
      <p:sp>
        <p:nvSpPr>
          <p:cNvPr id="10" name="Rectangle 9">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Laptop Secure">
            <a:extLst>
              <a:ext uri="{FF2B5EF4-FFF2-40B4-BE49-F238E27FC236}">
                <a16:creationId xmlns:a16="http://schemas.microsoft.com/office/drawing/2014/main" id="{BB57F0DE-537D-BCFB-7977-F17BEF0E53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7878" y="1548705"/>
            <a:ext cx="3758045" cy="3758045"/>
          </a:xfrm>
          <a:prstGeom prst="rect">
            <a:avLst/>
          </a:prstGeom>
        </p:spPr>
      </p:pic>
      <p:graphicFrame>
        <p:nvGraphicFramePr>
          <p:cNvPr id="26" name="Content Placeholder 2">
            <a:extLst>
              <a:ext uri="{FF2B5EF4-FFF2-40B4-BE49-F238E27FC236}">
                <a16:creationId xmlns:a16="http://schemas.microsoft.com/office/drawing/2014/main" id="{8820AAFE-5409-3423-8FDA-1F1BF083C117}"/>
              </a:ext>
            </a:extLst>
          </p:cNvPr>
          <p:cNvGraphicFramePr>
            <a:graphicFrameLocks noGrp="1"/>
          </p:cNvGraphicFramePr>
          <p:nvPr>
            <p:ph idx="1"/>
          </p:nvPr>
        </p:nvGraphicFramePr>
        <p:xfrm>
          <a:off x="825500" y="2211388"/>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5674309"/>
      </p:ext>
    </p:extLst>
  </p:cSld>
  <p:clrMapOvr>
    <a:masterClrMapping/>
  </p:clrMapOvr>
  <mc:AlternateContent xmlns:mc="http://schemas.openxmlformats.org/markup-compatibility/2006">
    <mc:Choice xmlns:p14="http://schemas.microsoft.com/office/powerpoint/2010/main" Requires="p14">
      <p:transition spd="slow" p14:dur="3400" advClick="0" advTm="3694">
        <p14:reveal/>
      </p:transition>
    </mc:Choice>
    <mc:Fallback>
      <p:transition spd="slow" advClick="0" advTm="369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t>Incorporation of Feedback</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a:bodyPr>
          <a:lstStyle/>
          <a:p>
            <a:pPr marL="0" marR="0" indent="0">
              <a:spcBef>
                <a:spcPts val="0"/>
              </a:spcBef>
              <a:spcAft>
                <a:spcPts val="0"/>
              </a:spcAft>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feedback on the project was mainly positive, and I made a few adjustments for better clarity. I focused on improving customer satisfaction and received positive remarks on the graphics, particularly the circuit card. Incorporating an alternative technology slide and using data to support points were key suggestions. The implementation plan was well-received, with recommendations to present key sections using bullet points for clarity. Addressing some formatting quirks, likely due to the forum, was also part of the adjustments. Overall, I appreciate the constructive feedback and will maintain the positive momentum of the project.</a:t>
            </a:r>
          </a:p>
        </p:txBody>
      </p:sp>
      <p:pic>
        <p:nvPicPr>
          <p:cNvPr id="15" name="Audio 14">
            <a:extLst>
              <a:ext uri="{FF2B5EF4-FFF2-40B4-BE49-F238E27FC236}">
                <a16:creationId xmlns:a16="http://schemas.microsoft.com/office/drawing/2014/main" id="{6574D57C-9735-A3F3-B4BE-1D0199AAC0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57063277"/>
      </p:ext>
    </p:extLst>
  </p:cSld>
  <p:clrMapOvr>
    <a:masterClrMapping/>
  </p:clrMapOvr>
  <p:transition spd="med" advClick="0" advTm="4037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t>Career Readiness</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Completing this project has significantly enhanced my readiness for my chosen career by providing hands-on experience in project management, problem-solving, and communication. The project required a comprehensive understanding of customer needs, technological solutions, and effective communication strategies. I honed my skills in structuring a project plan, developing clear problem statements, and proposing practical solutions. The incorporation of alternative technology approaches and the emphasis on transparent communication and customer support showcased my ability to think critically and strategically. Additionally, the validation and consideration of legal, ethical, and cultural aspects underscored the importance of holistic thinking in professional endeavors. This project serves as a tangible demonstration of my abilities and will be a valuable asset in my career portfolio. I plan to showcase this project during job interviews and include it in my portfolio to highlight my practical skills in project management, problem-solving, and strategic thinking. It will serve as a concrete example of my capability to address complex challenges and deliver impactful solutions in a professional setting.</a:t>
            </a:r>
          </a:p>
        </p:txBody>
      </p:sp>
      <p:pic>
        <p:nvPicPr>
          <p:cNvPr id="15" name="Audio 14">
            <a:extLst>
              <a:ext uri="{FF2B5EF4-FFF2-40B4-BE49-F238E27FC236}">
                <a16:creationId xmlns:a16="http://schemas.microsoft.com/office/drawing/2014/main" id="{BC4AA628-A573-6438-CE21-7B2406BA73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59364270"/>
      </p:ext>
    </p:extLst>
  </p:cSld>
  <p:clrMapOvr>
    <a:masterClrMapping/>
  </p:clrMapOvr>
  <p:transition spd="slow" advClick="0" advTm="8583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p:txBody>
          <a:bodyPr/>
          <a:lstStyle/>
          <a:p>
            <a:pPr marL="0" indent="0">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conclusion, the project demonstrates a strategic focus on improving customer satisfaction for Samsung Mobile by prioritizing transparent communication and efficient customer support. The decision to emphasize these aspects over alternative technological enhancements is driven by a user-centric approach. The validation process ensures the effectiveness of support protocols and communication tools, while legal, ethical, and cultural considerations underscore the commitment to compliance and inclusivity. The project concludes with a holistic strategy that aims to foster trust, satisfaction, and long-term loyalty among Samsung Mobile consumers through enhanced communication and support services.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28" name="Audio 27">
            <a:extLst>
              <a:ext uri="{FF2B5EF4-FFF2-40B4-BE49-F238E27FC236}">
                <a16:creationId xmlns:a16="http://schemas.microsoft.com/office/drawing/2014/main" id="{C92B75B2-913C-C4D1-1064-5D33005C41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44436181"/>
      </p:ext>
    </p:extLst>
  </p:cSld>
  <p:clrMapOvr>
    <a:masterClrMapping/>
  </p:clrMapOvr>
  <p:transition spd="slow" advClick="0" advTm="5302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5868557" y="1138036"/>
            <a:ext cx="5444382" cy="1402470"/>
          </a:xfrm>
        </p:spPr>
        <p:txBody>
          <a:bodyPr anchor="t">
            <a:normAutofit/>
          </a:bodyPr>
          <a:lstStyle/>
          <a:p>
            <a:r>
              <a:rPr lang="en-US" sz="3200"/>
              <a:t>Introduction</a:t>
            </a:r>
          </a:p>
        </p:txBody>
      </p:sp>
      <p:pic>
        <p:nvPicPr>
          <p:cNvPr id="5" name="Picture 4" descr="Mobile device with apps">
            <a:extLst>
              <a:ext uri="{FF2B5EF4-FFF2-40B4-BE49-F238E27FC236}">
                <a16:creationId xmlns:a16="http://schemas.microsoft.com/office/drawing/2014/main" id="{61A77700-DF22-2712-F898-45C8F43630EB}"/>
              </a:ext>
            </a:extLst>
          </p:cNvPr>
          <p:cNvPicPr>
            <a:picLocks noChangeAspect="1"/>
          </p:cNvPicPr>
          <p:nvPr/>
        </p:nvPicPr>
        <p:blipFill rotWithShape="1">
          <a:blip r:embed="rId5"/>
          <a:srcRect l="48660" r="9089"/>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a:xfrm>
            <a:off x="5868557" y="2551176"/>
            <a:ext cx="5444382" cy="3591207"/>
          </a:xfrm>
        </p:spPr>
        <p:txBody>
          <a:bodyPr>
            <a:normAutofit fontScale="77500" lnSpcReduction="20000"/>
          </a:bodyPr>
          <a:lstStyle/>
          <a:p>
            <a:pPr marL="0" indent="0">
              <a:buNone/>
            </a:pPr>
            <a:r>
              <a:rPr lang="en-US" sz="2000" dirty="0">
                <a:latin typeface="Times New Roman" panose="02020603050405020304" pitchFamily="18" charset="0"/>
                <a:cs typeface="Times New Roman" panose="02020603050405020304" pitchFamily="18" charset="0"/>
              </a:rPr>
              <a:t>This project covers Samsung, a South Korean multinational company known for its significant contribution to the electronics industry. This project will cover several aspects of Samsung's organizational landscape, goods, and services, with a focus on wearables like smartwatches. The project's goal is to discover areas for improvement in Samsung's technical products, focusing on specific aspects such as smartwatches but also expanding to larger issues in mobile devices. The project's major sections include an overview of Samsung's organizational profile, an examination of its diverse products and services, an assessment of areas for technological advancement, and a strategic focus on refining wearables, specifically smart watches, to align with changing market demands. The recommended improvements for Samsung focus on enhancing battery durability and refining marketing strategies. Throughout the project, a consistent emphasis is placed on Samsung's commitment to innovation, market trends, and meeting consumer needs for sustained success in the ever-evolving technology landscape.</a:t>
            </a:r>
          </a:p>
          <a:p>
            <a:pPr marL="0" indent="0">
              <a:buNone/>
            </a:pPr>
            <a:endParaRPr lang="en-US" sz="1400" dirty="0">
              <a:latin typeface="Times New Roman" panose="02020603050405020304" pitchFamily="18" charset="0"/>
              <a:cs typeface="Times New Roman" panose="02020603050405020304" pitchFamily="18" charset="0"/>
            </a:endParaRPr>
          </a:p>
        </p:txBody>
      </p:sp>
      <p:pic>
        <p:nvPicPr>
          <p:cNvPr id="39" name="Audio 38">
            <a:extLst>
              <a:ext uri="{FF2B5EF4-FFF2-40B4-BE49-F238E27FC236}">
                <a16:creationId xmlns:a16="http://schemas.microsoft.com/office/drawing/2014/main" id="{EA4E0007-85EA-DCF9-70F1-A2CBCD142A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83238419"/>
      </p:ext>
    </p:extLst>
  </p:cSld>
  <p:clrMapOvr>
    <a:masterClrMapping/>
  </p:clrMapOvr>
  <mc:AlternateContent xmlns:mc="http://schemas.openxmlformats.org/markup-compatibility/2006">
    <mc:Choice xmlns:p14="http://schemas.microsoft.com/office/powerpoint/2010/main" Requires="p14">
      <p:transition spd="med" p14:dur="700" advClick="0" advTm="74807">
        <p:fade/>
      </p:transition>
    </mc:Choice>
    <mc:Fallback>
      <p:transition spd="med" advClick="0" advTm="748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DD5E-D8EB-4295-B796-FB1D0A881A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0747B65-D617-4A2D-AB64-874C964BF011}"/>
              </a:ext>
            </a:extLst>
          </p:cNvPr>
          <p:cNvSpPr>
            <a:spLocks noGrp="1"/>
          </p:cNvSpPr>
          <p:nvPr>
            <p:ph idx="1"/>
          </p:nvPr>
        </p:nvSpPr>
        <p:spPr/>
        <p:txBody>
          <a:bodyPr>
            <a:normAutofit/>
          </a:bodyPr>
          <a:lstStyle/>
          <a:p>
            <a:pPr marL="0" indent="0">
              <a:lnSpc>
                <a:spcPts val="2750"/>
              </a:lnSpc>
              <a:buNone/>
            </a:pPr>
            <a:r>
              <a:rPr lang="en-US" sz="1800" b="0" dirty="0">
                <a:solidFill>
                  <a:srgbClr val="000000"/>
                </a:solidFill>
                <a:effectLst/>
                <a:latin typeface="Times New Roman" panose="02020603050405020304" pitchFamily="18" charset="0"/>
                <a:cs typeface="Times New Roman" panose="02020603050405020304" pitchFamily="18" charset="0"/>
              </a:rPr>
              <a:t>Samsung. (2015, September 9). Encyclopedia Britannica. </a:t>
            </a:r>
            <a:r>
              <a:rPr lang="en-US" sz="1800" b="0" u="none" strike="noStrike" dirty="0">
                <a:solidFill>
                  <a:srgbClr val="000000"/>
                </a:solidFill>
                <a:effectLst/>
                <a:latin typeface="Times New Roman" panose="02020603050405020304" pitchFamily="18" charset="0"/>
                <a:cs typeface="Times New Roman" panose="02020603050405020304" pitchFamily="18" charset="0"/>
                <a:hlinkClick r:id="rId2"/>
              </a:rPr>
              <a:t>https://www.britannica.com/topic/Samsung-Electronics</a:t>
            </a:r>
            <a:endParaRPr lang="en-US" sz="1800" b="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800" b="0" i="0" dirty="0">
                <a:effectLst/>
                <a:latin typeface="Times New Roman" panose="02020603050405020304" pitchFamily="18" charset="0"/>
                <a:cs typeface="Times New Roman" panose="02020603050405020304" pitchFamily="18" charset="0"/>
              </a:rPr>
              <a:t>Samsung for Business. (2023, February 16). </a:t>
            </a:r>
            <a:r>
              <a:rPr lang="en-US" sz="1800" b="0" i="1" dirty="0">
                <a:effectLst/>
                <a:latin typeface="Times New Roman" panose="02020603050405020304" pitchFamily="18" charset="0"/>
                <a:cs typeface="Times New Roman" panose="02020603050405020304" pitchFamily="18" charset="0"/>
              </a:rPr>
              <a:t>8 tips for maximizing your smartphone's battery life</a:t>
            </a:r>
            <a:r>
              <a:rPr lang="en-US" sz="1800" b="0" i="0" dirty="0">
                <a:effectLst/>
                <a:latin typeface="Times New Roman" panose="02020603050405020304" pitchFamily="18" charset="0"/>
                <a:cs typeface="Times New Roman" panose="02020603050405020304" pitchFamily="18" charset="0"/>
              </a:rPr>
              <a:t>. Samsung Business Insights. </a:t>
            </a:r>
            <a:r>
              <a:rPr lang="en-US" sz="1800" b="0" i="0" u="none" strike="noStrike" dirty="0">
                <a:effectLst/>
                <a:latin typeface="Times New Roman" panose="02020603050405020304" pitchFamily="18" charset="0"/>
                <a:cs typeface="Times New Roman" panose="02020603050405020304" pitchFamily="18" charset="0"/>
                <a:hlinkClick r:id="rId3"/>
              </a:rPr>
              <a:t>https://insights.samsung.com/2023/02/09/8-tips-for-maximizing-your-smartphones-battery-life-3</a:t>
            </a:r>
            <a:r>
              <a:rPr lang="en-US" sz="1800" b="0" i="0" u="none" strike="noStrike" dirty="0">
                <a:effectLst/>
                <a:latin typeface="Calibri" panose="020F0502020204030204" pitchFamily="34" charset="0"/>
                <a:hlinkClick r:id="rId3"/>
              </a:rPr>
              <a:t>/</a:t>
            </a:r>
            <a:endParaRPr lang="en-US" sz="1800" b="0" i="0" u="none" strike="noStrike" dirty="0">
              <a:effectLst/>
              <a:latin typeface="Times New Roman" panose="02020603050405020304" pitchFamily="18" charset="0"/>
              <a:cs typeface="Times New Roman" panose="02020603050405020304" pitchFamily="18" charset="0"/>
            </a:endParaRPr>
          </a:p>
          <a:p>
            <a:pPr marL="0" indent="0" algn="ctr">
              <a:buNone/>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b="0" i="1" dirty="0">
                <a:solidFill>
                  <a:srgbClr val="000000"/>
                </a:solidFill>
                <a:effectLst/>
                <a:latin typeface="Times New Roman" panose="02020603050405020304" pitchFamily="18" charset="0"/>
                <a:cs typeface="Times New Roman" panose="02020603050405020304" pitchFamily="18" charset="0"/>
              </a:rPr>
              <a:t>Tips to prolong battery life and battery health</a:t>
            </a:r>
            <a:r>
              <a:rPr lang="en-US" sz="1800" b="0" i="0" dirty="0">
                <a:solidFill>
                  <a:srgbClr val="000000"/>
                </a:solidFill>
                <a:effectLst/>
                <a:latin typeface="Times New Roman" panose="02020603050405020304" pitchFamily="18" charset="0"/>
                <a:cs typeface="Times New Roman" panose="02020603050405020304" pitchFamily="18" charset="0"/>
              </a:rPr>
              <a:t>. (2022, February 11). Samsung Community. </a:t>
            </a:r>
            <a:r>
              <a:rPr lang="en-US" sz="1800" b="0" i="0" u="none" strike="noStrike" dirty="0">
                <a:solidFill>
                  <a:srgbClr val="000000"/>
                </a:solidFill>
                <a:effectLst/>
                <a:latin typeface="Times New Roman" panose="02020603050405020304" pitchFamily="18" charset="0"/>
                <a:cs typeface="Times New Roman" panose="02020603050405020304" pitchFamily="18" charset="0"/>
                <a:hlinkClick r:id="rId4"/>
              </a:rPr>
              <a:t>https://eu.community.samsung.com/t5/galaxy-note10-series/tips-to-prolong-battery-life-and-battery-health/td-p/2928520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000000"/>
              </a:solidFill>
              <a:latin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3212373778"/>
      </p:ext>
    </p:ext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838200" y="365125"/>
            <a:ext cx="10515600" cy="1325563"/>
          </a:xfrm>
        </p:spPr>
        <p:txBody>
          <a:bodyPr>
            <a:normAutofit/>
          </a:bodyPr>
          <a:lstStyle/>
          <a:p>
            <a:r>
              <a:rPr lang="en-US" sz="5400"/>
              <a:t>Executive Summary</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a:xfrm>
            <a:off x="838200" y="1929384"/>
            <a:ext cx="10515600" cy="4251960"/>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This project is focused on improving Samsung's connectivity solutions, with a major goal of giving different LTE alternatives and expanding into new wearables markets. The main purpose is to address difficulties connected to connectivity and innovation in the technology industry. By boosting connectivity options and expanding into emerging wearables sectors, Samsung hopes to demonstrate its commitment to innovation and staying current with market trends. The initiative aims to investigate strategic ways to meet customer expectations, adapt to changing market dynamics, and sustain Samsung's position as an industry leader in the long run. The solution involves carrying out an in-depth analysis of Samsung's recent projects, consumer feedback, and strategic insights to develop a plan for expanding connection possibilities and embracing innovation within the company's wearable technology portfolio.</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34" name="Audio 33">
            <a:extLst>
              <a:ext uri="{FF2B5EF4-FFF2-40B4-BE49-F238E27FC236}">
                <a16:creationId xmlns:a16="http://schemas.microsoft.com/office/drawing/2014/main" id="{41D5CB88-1F2C-C06F-2E66-98FAFE5852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91157648"/>
      </p:ext>
    </p:extLst>
  </p:cSld>
  <p:clrMapOvr>
    <a:masterClrMapping/>
  </p:clrMapOvr>
  <p:transition spd="slow" advTm="6654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41CE-978A-465F-BB8F-7BB08F4D8DBD}"/>
              </a:ext>
            </a:extLst>
          </p:cNvPr>
          <p:cNvSpPr>
            <a:spLocks noGrp="1"/>
          </p:cNvSpPr>
          <p:nvPr>
            <p:ph type="title"/>
          </p:nvPr>
        </p:nvSpPr>
        <p:spPr/>
        <p:txBody>
          <a:bodyPr/>
          <a:lstStyle/>
          <a:p>
            <a:r>
              <a:rPr lang="en-US" dirty="0"/>
              <a:t>Organization Profile and Problem Statement</a:t>
            </a:r>
          </a:p>
        </p:txBody>
      </p:sp>
    </p:spTree>
    <p:extLst>
      <p:ext uri="{BB962C8B-B14F-4D97-AF65-F5344CB8AC3E}">
        <p14:creationId xmlns:p14="http://schemas.microsoft.com/office/powerpoint/2010/main" val="763875048"/>
      </p:ext>
    </p:extLst>
  </p:cSld>
  <p:clrMapOvr>
    <a:masterClrMapping/>
  </p:clrMapOvr>
  <mc:AlternateContent xmlns:mc="http://schemas.openxmlformats.org/markup-compatibility/2006">
    <mc:Choice xmlns:p14="http://schemas.microsoft.com/office/powerpoint/2010/main" Requires="p14">
      <p:transition spd="slow" p14:dur="4250" advClick="0" advTm="0">
        <p:wipe/>
        <p:sndAc>
          <p:stSnd>
            <p:snd r:embed="rId2" name="breeze.wav"/>
          </p:stSnd>
        </p:sndAc>
      </p:transition>
    </mc:Choice>
    <mc:Fallback>
      <p:transition spd="slow" advClick="0" advTm="0">
        <p:wipe/>
        <p:sndAc>
          <p:stSnd>
            <p:snd r:embed="rId2"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phere of mesh and nodes">
            <a:extLst>
              <a:ext uri="{FF2B5EF4-FFF2-40B4-BE49-F238E27FC236}">
                <a16:creationId xmlns:a16="http://schemas.microsoft.com/office/drawing/2014/main" id="{055F1155-342B-15AB-CF26-171B34A7E855}"/>
              </a:ext>
            </a:extLst>
          </p:cNvPr>
          <p:cNvPicPr>
            <a:picLocks noChangeAspect="1"/>
          </p:cNvPicPr>
          <p:nvPr/>
        </p:nvPicPr>
        <p:blipFill rotWithShape="1">
          <a:blip r:embed="rId4"/>
          <a:srcRect l="35911" r="4922"/>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6115317" y="405685"/>
            <a:ext cx="5464968" cy="1559301"/>
          </a:xfrm>
        </p:spPr>
        <p:txBody>
          <a:bodyPr>
            <a:normAutofit/>
          </a:bodyPr>
          <a:lstStyle/>
          <a:p>
            <a:r>
              <a:rPr lang="en-US" sz="4000"/>
              <a:t>The Organization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a:xfrm>
            <a:off x="6115317" y="2557464"/>
            <a:ext cx="5247340" cy="3682614"/>
          </a:xfrm>
        </p:spPr>
        <p:txBody>
          <a:bodyPr anchor="ctr">
            <a:normAutofit/>
          </a:bodyPr>
          <a:lstStyle/>
          <a:p>
            <a:pPr marL="0" indent="0">
              <a:buNone/>
            </a:pPr>
            <a:r>
              <a:rPr lang="en-US" sz="1800" dirty="0">
                <a:latin typeface="Times New Roman" panose="02020603050405020304" pitchFamily="18" charset="0"/>
                <a:cs typeface="Times New Roman" panose="02020603050405020304" pitchFamily="18" charset="0"/>
              </a:rPr>
              <a:t>Samsung, a South Korean corporation, is globally recognized as a major manufacturer of electronic equipment. The company's diverse product line encompasses appliances, digital media devices, semiconductors, memory chips, integrated systems, and wearables. Samsung's prominence in technology makes a substantial contribution, accounting for around one-fifth of South Korea's total exports.</a:t>
            </a:r>
          </a:p>
          <a:p>
            <a:endParaRPr lang="en-US" sz="18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22" name="Audio 21">
            <a:extLst>
              <a:ext uri="{FF2B5EF4-FFF2-40B4-BE49-F238E27FC236}">
                <a16:creationId xmlns:a16="http://schemas.microsoft.com/office/drawing/2014/main" id="{C6D9B713-AEEB-9D3B-56D0-554691A920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9275338"/>
      </p:ext>
    </p:extLst>
  </p:cSld>
  <p:clrMapOvr>
    <a:masterClrMapping/>
  </p:clrMapOvr>
  <mc:AlternateContent xmlns:mc="http://schemas.openxmlformats.org/markup-compatibility/2006">
    <mc:Choice xmlns:p14="http://schemas.microsoft.com/office/powerpoint/2010/main" Requires="p14">
      <p:transition spd="slow" p14:dur="1500" advClick="0" advTm="25395">
        <p:split orient="vert"/>
      </p:transition>
    </mc:Choice>
    <mc:Fallback>
      <p:transition spd="slow" advClick="0" advTm="2539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64AE3-20AC-4518-A24F-184364E8F222}"/>
              </a:ext>
            </a:extLst>
          </p:cNvPr>
          <p:cNvSpPr>
            <a:spLocks noGrp="1"/>
          </p:cNvSpPr>
          <p:nvPr>
            <p:ph type="title"/>
          </p:nvPr>
        </p:nvSpPr>
        <p:spPr>
          <a:xfrm>
            <a:off x="5596501" y="489508"/>
            <a:ext cx="5754896" cy="1667569"/>
          </a:xfrm>
        </p:spPr>
        <p:txBody>
          <a:bodyPr anchor="b">
            <a:normAutofit/>
          </a:bodyPr>
          <a:lstStyle/>
          <a:p>
            <a:r>
              <a:rPr lang="en-US" sz="4000"/>
              <a:t>Problem Statement</a:t>
            </a:r>
          </a:p>
        </p:txBody>
      </p:sp>
      <p:pic>
        <p:nvPicPr>
          <p:cNvPr id="8" name="Graphic 7" descr="CRM Customer Insights App">
            <a:extLst>
              <a:ext uri="{FF2B5EF4-FFF2-40B4-BE49-F238E27FC236}">
                <a16:creationId xmlns:a16="http://schemas.microsoft.com/office/drawing/2014/main" id="{95B91464-5DDA-5E92-0B63-B9109BAEDE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7EF6F71F-5E18-4A78-A36D-233059D0548A}"/>
              </a:ext>
            </a:extLst>
          </p:cNvPr>
          <p:cNvSpPr>
            <a:spLocks noGrp="1"/>
          </p:cNvSpPr>
          <p:nvPr>
            <p:ph idx="1"/>
          </p:nvPr>
        </p:nvSpPr>
        <p:spPr>
          <a:xfrm>
            <a:off x="5596502" y="2405894"/>
            <a:ext cx="5754896" cy="3197464"/>
          </a:xfrm>
        </p:spPr>
        <p:txBody>
          <a:bodyPr anchor="t">
            <a:normAutofit/>
          </a:bodyPr>
          <a:lstStyle/>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Samsung's strategic initiatives to improve connectivity by providing separate LTE options and entering new wearables markets indicate the company's commitment to innovation. Adapting to market trends, meeting consumer needs, and embracing innovation remains critical to Samsung's long-term success.</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Audio 19">
            <a:extLst>
              <a:ext uri="{FF2B5EF4-FFF2-40B4-BE49-F238E27FC236}">
                <a16:creationId xmlns:a16="http://schemas.microsoft.com/office/drawing/2014/main" id="{3E886809-8F0C-5147-3348-746AC1F5B9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28394954"/>
      </p:ext>
    </p:extLst>
  </p:cSld>
  <p:clrMapOvr>
    <a:masterClrMapping/>
  </p:clrMapOvr>
  <p:transition spd="slow" advClick="0" advTm="214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74EE-5D37-4226-B757-A020EC38ECB4}"/>
              </a:ext>
            </a:extLst>
          </p:cNvPr>
          <p:cNvSpPr>
            <a:spLocks noGrp="1"/>
          </p:cNvSpPr>
          <p:nvPr>
            <p:ph type="title"/>
          </p:nvPr>
        </p:nvSpPr>
        <p:spPr/>
        <p:txBody>
          <a:bodyPr/>
          <a:lstStyle/>
          <a:p>
            <a:r>
              <a:rPr lang="en-US" dirty="0"/>
              <a:t>Technology Selection and Design</a:t>
            </a:r>
          </a:p>
        </p:txBody>
      </p:sp>
    </p:spTree>
    <p:extLst>
      <p:ext uri="{BB962C8B-B14F-4D97-AF65-F5344CB8AC3E}">
        <p14:creationId xmlns:p14="http://schemas.microsoft.com/office/powerpoint/2010/main" val="3779477944"/>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5232399" y="1641752"/>
            <a:ext cx="6140450" cy="1323439"/>
          </a:xfrm>
        </p:spPr>
        <p:txBody>
          <a:bodyPr anchor="t">
            <a:normAutofit/>
          </a:bodyPr>
          <a:lstStyle/>
          <a:p>
            <a:r>
              <a:rPr lang="en-US" sz="4000">
                <a:solidFill>
                  <a:schemeClr val="bg1"/>
                </a:solidFill>
              </a:rPr>
              <a:t>Alternative Technology Approaches</a:t>
            </a:r>
          </a:p>
        </p:txBody>
      </p:sp>
      <p:pic>
        <p:nvPicPr>
          <p:cNvPr id="8" name="Graphic 7" descr="Empty Battery">
            <a:extLst>
              <a:ext uri="{FF2B5EF4-FFF2-40B4-BE49-F238E27FC236}">
                <a16:creationId xmlns:a16="http://schemas.microsoft.com/office/drawing/2014/main" id="{814C5B1E-577F-4BB3-4C7B-D168A1F24C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024" y="1970457"/>
            <a:ext cx="3497262" cy="3497262"/>
          </a:xfrm>
          <a:prstGeom prst="rect">
            <a:avLst/>
          </a:prstGeom>
        </p:spPr>
      </p:pic>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a:xfrm>
            <a:off x="5055326" y="2965191"/>
            <a:ext cx="6317524" cy="2635509"/>
          </a:xfrm>
        </p:spPr>
        <p:txBody>
          <a:bodyPr>
            <a:normAutofit fontScale="92500"/>
          </a:bodyPr>
          <a:lstStyle/>
          <a:p>
            <a:r>
              <a:rPr lang="en-US" sz="1300" dirty="0">
                <a:solidFill>
                  <a:schemeClr val="bg1">
                    <a:alpha val="80000"/>
                  </a:schemeClr>
                </a:solidFill>
                <a:latin typeface="Times New Roman" panose="02020603050405020304" pitchFamily="18" charset="0"/>
                <a:cs typeface="Times New Roman" panose="02020603050405020304" pitchFamily="18" charset="0"/>
              </a:rPr>
              <a:t>1) Battery Technology Enhancement: Invest in research and development to enhance battery technology, improving durability and performance. Implementing creative solutions such as extended battery life, faster charging, and more energy efficiency can solve the specific problems expressed by survey respondents. It will be critical to collaborate with subject matter experts and remain on top of technology changes.</a:t>
            </a:r>
          </a:p>
          <a:p>
            <a:endParaRPr lang="en-US" sz="1300" dirty="0">
              <a:solidFill>
                <a:schemeClr val="bg1">
                  <a:alpha val="80000"/>
                </a:schemeClr>
              </a:solidFill>
              <a:latin typeface="Times New Roman" panose="02020603050405020304" pitchFamily="18" charset="0"/>
              <a:cs typeface="Times New Roman" panose="02020603050405020304" pitchFamily="18" charset="0"/>
            </a:endParaRPr>
          </a:p>
          <a:p>
            <a:endParaRPr lang="en-US" sz="1300" dirty="0">
              <a:solidFill>
                <a:schemeClr val="bg1">
                  <a:alpha val="80000"/>
                </a:schemeClr>
              </a:solidFill>
              <a:latin typeface="Times New Roman" panose="02020603050405020304" pitchFamily="18" charset="0"/>
              <a:cs typeface="Times New Roman" panose="02020603050405020304" pitchFamily="18" charset="0"/>
            </a:endParaRPr>
          </a:p>
          <a:p>
            <a:r>
              <a:rPr lang="en-US" sz="1300" dirty="0">
                <a:solidFill>
                  <a:schemeClr val="bg1">
                    <a:alpha val="80000"/>
                  </a:schemeClr>
                </a:solidFill>
                <a:latin typeface="Times New Roman" panose="02020603050405020304" pitchFamily="18" charset="0"/>
                <a:cs typeface="Times New Roman" panose="02020603050405020304" pitchFamily="18" charset="0"/>
              </a:rPr>
              <a:t>2) </a:t>
            </a:r>
            <a:r>
              <a:rPr lang="en-US" sz="1300" kern="100" dirty="0">
                <a:solidFill>
                  <a:schemeClr val="bg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Transparent Communication and Customer Support: Establish open communication channels with users about battery improvements. Provide regular updates on technology advancements, software changes, and practical advice for extending battery life. Furthermore, it improves customer support services by ensuring that users have simple access to information, troubleshooting assistance, and rapid fixes for any battery-related concerns. This proactive strategy can increase trust and satisfaction among Samsung mobile consumers.</a:t>
            </a:r>
          </a:p>
          <a:p>
            <a:endParaRPr lang="en-US" sz="1100"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100"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Audio 6">
            <a:extLst>
              <a:ext uri="{FF2B5EF4-FFF2-40B4-BE49-F238E27FC236}">
                <a16:creationId xmlns:a16="http://schemas.microsoft.com/office/drawing/2014/main" id="{FC592CB5-5411-A086-2171-485DA0362A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33036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76192">
        <p159:morph option="byObject"/>
      </p:transition>
    </mc:Choice>
    <mc:Fallback>
      <p:transition spd="slow" advClick="0" advTm="761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PU with binary numbers and blueprint">
            <a:extLst>
              <a:ext uri="{FF2B5EF4-FFF2-40B4-BE49-F238E27FC236}">
                <a16:creationId xmlns:a16="http://schemas.microsoft.com/office/drawing/2014/main" id="{514231A5-4123-58D6-50EE-436A5A1DABB3}"/>
              </a:ext>
            </a:extLst>
          </p:cNvPr>
          <p:cNvPicPr>
            <a:picLocks noChangeAspect="1"/>
          </p:cNvPicPr>
          <p:nvPr/>
        </p:nvPicPr>
        <p:blipFill rotWithShape="1">
          <a:blip r:embed="rId4"/>
          <a:srcRect l="30763" r="24862"/>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8634-5079-4E93-8FBB-81A952148E80}"/>
              </a:ext>
            </a:extLst>
          </p:cNvPr>
          <p:cNvSpPr>
            <a:spLocks noGrp="1"/>
          </p:cNvSpPr>
          <p:nvPr>
            <p:ph type="title"/>
          </p:nvPr>
        </p:nvSpPr>
        <p:spPr>
          <a:xfrm>
            <a:off x="6115317" y="405685"/>
            <a:ext cx="5464968" cy="1559301"/>
          </a:xfrm>
        </p:spPr>
        <p:txBody>
          <a:bodyPr>
            <a:normAutofit/>
          </a:bodyPr>
          <a:lstStyle/>
          <a:p>
            <a:r>
              <a:rPr lang="en-US" sz="4000"/>
              <a:t>Recommended Solution</a:t>
            </a:r>
          </a:p>
        </p:txBody>
      </p:sp>
      <p:sp>
        <p:nvSpPr>
          <p:cNvPr id="3" name="Content Placeholder 2">
            <a:extLst>
              <a:ext uri="{FF2B5EF4-FFF2-40B4-BE49-F238E27FC236}">
                <a16:creationId xmlns:a16="http://schemas.microsoft.com/office/drawing/2014/main" id="{12708BB7-2539-4FD3-9DB3-428EE20936AB}"/>
              </a:ext>
            </a:extLst>
          </p:cNvPr>
          <p:cNvSpPr>
            <a:spLocks noGrp="1"/>
          </p:cNvSpPr>
          <p:nvPr>
            <p:ph idx="1"/>
          </p:nvPr>
        </p:nvSpPr>
        <p:spPr>
          <a:xfrm>
            <a:off x="6115317" y="2743200"/>
            <a:ext cx="5247340" cy="3496878"/>
          </a:xfrm>
        </p:spPr>
        <p:txBody>
          <a:bodyPr anchor="ctr">
            <a:noAutofit/>
          </a:bodyPr>
          <a:lstStyle/>
          <a:p>
            <a:r>
              <a:rPr lang="en-US" sz="1400" dirty="0">
                <a:latin typeface="Times New Roman" panose="02020603050405020304" pitchFamily="18" charset="0"/>
                <a:cs typeface="Times New Roman" panose="02020603050405020304" pitchFamily="18" charset="0"/>
              </a:rPr>
              <a:t>Encouraging users to apply power-saving measures is an appropriate solution for improving battery durability in Samsung mobile devices. This includes teaching people how to make practical efforts to extend the battery life of their smartphones. The suggestions made, such as reducing screen brightness, utilizing dark themes, and regulating power-draining apps, are practical and easy for consumers to implement.</a:t>
            </a:r>
          </a:p>
          <a:p>
            <a:r>
              <a:rPr lang="en-US" sz="1400" dirty="0">
                <a:latin typeface="Times New Roman" panose="02020603050405020304" pitchFamily="18" charset="0"/>
                <a:cs typeface="Times New Roman" panose="02020603050405020304" pitchFamily="18" charset="0"/>
              </a:rPr>
              <a:t>User Empowerment: Educating consumers allows them to take control of their device's power use, resulting in a more favorable user experience.</a:t>
            </a:r>
          </a:p>
          <a:p>
            <a:r>
              <a:rPr lang="en-US" sz="1400" dirty="0">
                <a:latin typeface="Times New Roman" panose="02020603050405020304" pitchFamily="18" charset="0"/>
                <a:cs typeface="Times New Roman" panose="02020603050405020304" pitchFamily="18" charset="0"/>
              </a:rPr>
              <a:t>Ease of Implementation: The supplied recommendations are straightforward and may be implemented by users without the requirement for technical knowledge.</a:t>
            </a:r>
          </a:p>
          <a:p>
            <a:r>
              <a:rPr lang="en-US" sz="1400" dirty="0">
                <a:latin typeface="Times New Roman" panose="02020603050405020304" pitchFamily="18" charset="0"/>
                <a:cs typeface="Times New Roman" panose="02020603050405020304" pitchFamily="18" charset="0"/>
              </a:rPr>
              <a:t>Preservation of Functionality: Unlike some extreme solutions, such as turning off important services, the offered tips allow users to keep essential functions while saving battery life.</a:t>
            </a:r>
          </a:p>
        </p:txBody>
      </p:sp>
      <p:pic>
        <p:nvPicPr>
          <p:cNvPr id="14" name="Audio 13">
            <a:extLst>
              <a:ext uri="{FF2B5EF4-FFF2-40B4-BE49-F238E27FC236}">
                <a16:creationId xmlns:a16="http://schemas.microsoft.com/office/drawing/2014/main" id="{E378F3BE-5AD7-BD3C-066A-3AFB7FAD93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40268658"/>
      </p:ext>
    </p:extLst>
  </p:cSld>
  <p:clrMapOvr>
    <a:masterClrMapping/>
  </p:clrMapOvr>
  <mc:AlternateContent xmlns:mc="http://schemas.openxmlformats.org/markup-compatibility/2006">
    <mc:Choice xmlns:p14="http://schemas.microsoft.com/office/powerpoint/2010/main" Requires="p14">
      <p:transition spd="slow" advClick="0" advTm="65204">
        <p14:flash/>
      </p:transition>
    </mc:Choice>
    <mc:Fallback>
      <p:transition spd="slow" advClick="0" advTm="652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1bc55e9eb1e1cc66f2eb1c33e6b9be96">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47d93689c161693b0321a7ae4ce647b7"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F433A9-C21F-4B64-82B6-9D8BF945E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5C7E86-F198-4529-846B-7FDC81B2DE1A}">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c9140fa4-d231-4bf2-8e30-bda3cfa5fa06"/>
    <ds:schemaRef ds:uri="http://purl.org/dc/dcmitype/"/>
    <ds:schemaRef ds:uri="f681fcbd-d5a2-4336-a092-82e7af704741"/>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695A31AD-E50C-4DA8-8BB1-5EC47B0B6C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564</TotalTime>
  <Words>1929</Words>
  <Application>Microsoft Macintosh PowerPoint</Application>
  <PresentationFormat>Widescreen</PresentationFormat>
  <Paragraphs>123</Paragraphs>
  <Slides>20</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Times New Roman</vt:lpstr>
      <vt:lpstr>Office Theme</vt:lpstr>
      <vt:lpstr>TECH460 Final Project: New Technology From Concept To Operations</vt:lpstr>
      <vt:lpstr>Introduction</vt:lpstr>
      <vt:lpstr>Executive Summary</vt:lpstr>
      <vt:lpstr>Organization Profile and Problem Statement</vt:lpstr>
      <vt:lpstr>The Organization</vt:lpstr>
      <vt:lpstr>Problem Statement</vt:lpstr>
      <vt:lpstr>Technology Selection and Design</vt:lpstr>
      <vt:lpstr>Alternative Technology Approaches</vt:lpstr>
      <vt:lpstr>Recommended Solution</vt:lpstr>
      <vt:lpstr>High-Level Design</vt:lpstr>
      <vt:lpstr>High-Level Design</vt:lpstr>
      <vt:lpstr>Implementation Plan</vt:lpstr>
      <vt:lpstr>Problem Statement</vt:lpstr>
      <vt:lpstr>Recommended Solution</vt:lpstr>
      <vt:lpstr>Validation</vt:lpstr>
      <vt:lpstr>Legal, Ethical and Cultural Considerations</vt:lpstr>
      <vt:lpstr>Incorporation of Feedback</vt:lpstr>
      <vt:lpstr>Career Readiness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Russ</dc:creator>
  <cp:lastModifiedBy>Diallo Williams</cp:lastModifiedBy>
  <cp:revision>5</cp:revision>
  <dcterms:created xsi:type="dcterms:W3CDTF">2020-12-10T18:13:34Z</dcterms:created>
  <dcterms:modified xsi:type="dcterms:W3CDTF">2024-02-23T23:26:35Z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