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261" r:id="rId5"/>
    <p:sldId id="262" r:id="rId6"/>
    <p:sldId id="264" r:id="rId7"/>
    <p:sldId id="265" r:id="rId8"/>
    <p:sldId id="268" r:id="rId9"/>
    <p:sldId id="267" r:id="rId10"/>
    <p:sldId id="266" r:id="rId11"/>
    <p:sldId id="269" r:id="rId12"/>
    <p:sldId id="273" r:id="rId13"/>
    <p:sldId id="274" r:id="rId14"/>
    <p:sldId id="276" r:id="rId15"/>
    <p:sldId id="275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B050DE-94E5-4279-9D1E-7F42AC190729}" v="9" dt="2022-02-26T23:25:20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llowill100@outlook.com" userId="c2d80df1e1f3e626" providerId="LiveId" clId="{C5B050DE-94E5-4279-9D1E-7F42AC190729}"/>
    <pc:docChg chg="undo redo custSel addSld delSld modSld sldOrd">
      <pc:chgData name="diallowill100@outlook.com" userId="c2d80df1e1f3e626" providerId="LiveId" clId="{C5B050DE-94E5-4279-9D1E-7F42AC190729}" dt="2022-02-26T23:27:22.516" v="588" actId="26606"/>
      <pc:docMkLst>
        <pc:docMk/>
      </pc:docMkLst>
      <pc:sldChg chg="addSp delSp modSp mod addAnim">
        <pc:chgData name="diallowill100@outlook.com" userId="c2d80df1e1f3e626" providerId="LiveId" clId="{C5B050DE-94E5-4279-9D1E-7F42AC190729}" dt="2022-02-26T23:26:13.526" v="570"/>
        <pc:sldMkLst>
          <pc:docMk/>
          <pc:sldMk cId="1337192207" sldId="261"/>
        </pc:sldMkLst>
        <pc:spChg chg="mod">
          <ac:chgData name="diallowill100@outlook.com" userId="c2d80df1e1f3e626" providerId="LiveId" clId="{C5B050DE-94E5-4279-9D1E-7F42AC190729}" dt="2022-02-26T23:26:13.520" v="568" actId="26606"/>
          <ac:spMkLst>
            <pc:docMk/>
            <pc:sldMk cId="1337192207" sldId="261"/>
            <ac:spMk id="2" creationId="{ED476017-D224-40AE-B921-67525450151A}"/>
          </ac:spMkLst>
        </pc:spChg>
        <pc:grpChg chg="del">
          <ac:chgData name="diallowill100@outlook.com" userId="c2d80df1e1f3e626" providerId="LiveId" clId="{C5B050DE-94E5-4279-9D1E-7F42AC190729}" dt="2022-02-26T23:26:13.520" v="568" actId="26606"/>
          <ac:grpSpMkLst>
            <pc:docMk/>
            <pc:sldMk cId="1337192207" sldId="261"/>
            <ac:grpSpMk id="77" creationId="{AD579530-1077-46B3-BD5C-81BB270A1D5B}"/>
          </ac:grpSpMkLst>
        </pc:grpChg>
        <pc:grpChg chg="del">
          <ac:chgData name="diallowill100@outlook.com" userId="c2d80df1e1f3e626" providerId="LiveId" clId="{C5B050DE-94E5-4279-9D1E-7F42AC190729}" dt="2022-02-26T23:26:13.520" v="568" actId="26606"/>
          <ac:grpSpMkLst>
            <pc:docMk/>
            <pc:sldMk cId="1337192207" sldId="261"/>
            <ac:grpSpMk id="81" creationId="{83F79A5F-63B5-4802-B39B-BF0F89DDDA15}"/>
          </ac:grpSpMkLst>
        </pc:grpChg>
        <pc:grpChg chg="add">
          <ac:chgData name="diallowill100@outlook.com" userId="c2d80df1e1f3e626" providerId="LiveId" clId="{C5B050DE-94E5-4279-9D1E-7F42AC190729}" dt="2022-02-26T23:26:13.520" v="568" actId="26606"/>
          <ac:grpSpMkLst>
            <pc:docMk/>
            <pc:sldMk cId="1337192207" sldId="261"/>
            <ac:grpSpMk id="108" creationId="{316DCFC9-6877-407C-8170-608FCB8E35AE}"/>
          </ac:grpSpMkLst>
        </pc:grpChg>
        <pc:grpChg chg="add">
          <ac:chgData name="diallowill100@outlook.com" userId="c2d80df1e1f3e626" providerId="LiveId" clId="{C5B050DE-94E5-4279-9D1E-7F42AC190729}" dt="2022-02-26T23:26:13.520" v="568" actId="26606"/>
          <ac:grpSpMkLst>
            <pc:docMk/>
            <pc:sldMk cId="1337192207" sldId="261"/>
            <ac:grpSpMk id="112" creationId="{89353FE7-0D03-4AD2-8B8A-60A06F6BDA4C}"/>
          </ac:grpSpMkLst>
        </pc:grpChg>
        <pc:picChg chg="mod">
          <ac:chgData name="diallowill100@outlook.com" userId="c2d80df1e1f3e626" providerId="LiveId" clId="{C5B050DE-94E5-4279-9D1E-7F42AC190729}" dt="2022-02-26T23:26:13.520" v="568" actId="26606"/>
          <ac:picMkLst>
            <pc:docMk/>
            <pc:sldMk cId="1337192207" sldId="261"/>
            <ac:picMk id="5" creationId="{525AE681-57C0-4C44-9E88-A16CDA016EB3}"/>
          </ac:picMkLst>
        </pc:picChg>
      </pc:sldChg>
      <pc:sldChg chg="modSp mod">
        <pc:chgData name="diallowill100@outlook.com" userId="c2d80df1e1f3e626" providerId="LiveId" clId="{C5B050DE-94E5-4279-9D1E-7F42AC190729}" dt="2022-02-26T23:26:49.673" v="586" actId="20577"/>
        <pc:sldMkLst>
          <pc:docMk/>
          <pc:sldMk cId="1094849372" sldId="262"/>
        </pc:sldMkLst>
        <pc:spChg chg="mod">
          <ac:chgData name="diallowill100@outlook.com" userId="c2d80df1e1f3e626" providerId="LiveId" clId="{C5B050DE-94E5-4279-9D1E-7F42AC190729}" dt="2022-02-26T23:26:49.673" v="586" actId="20577"/>
          <ac:spMkLst>
            <pc:docMk/>
            <pc:sldMk cId="1094849372" sldId="262"/>
            <ac:spMk id="3" creationId="{78399AB7-9E36-4EAD-B44A-9E0CEA24AACE}"/>
          </ac:spMkLst>
        </pc:spChg>
      </pc:sldChg>
      <pc:sldChg chg="del">
        <pc:chgData name="diallowill100@outlook.com" userId="c2d80df1e1f3e626" providerId="LiveId" clId="{C5B050DE-94E5-4279-9D1E-7F42AC190729}" dt="2022-02-26T22:42:11.136" v="168" actId="2696"/>
        <pc:sldMkLst>
          <pc:docMk/>
          <pc:sldMk cId="4076291827" sldId="263"/>
        </pc:sldMkLst>
      </pc:sldChg>
      <pc:sldChg chg="addSp delSp modSp mod">
        <pc:chgData name="diallowill100@outlook.com" userId="c2d80df1e1f3e626" providerId="LiveId" clId="{C5B050DE-94E5-4279-9D1E-7F42AC190729}" dt="2022-02-26T23:27:22.516" v="588" actId="26606"/>
        <pc:sldMkLst>
          <pc:docMk/>
          <pc:sldMk cId="3396628963" sldId="264"/>
        </pc:sldMkLst>
        <pc:spChg chg="mod ord">
          <ac:chgData name="diallowill100@outlook.com" userId="c2d80df1e1f3e626" providerId="LiveId" clId="{C5B050DE-94E5-4279-9D1E-7F42AC190729}" dt="2022-02-26T23:27:22.516" v="588" actId="26606"/>
          <ac:spMkLst>
            <pc:docMk/>
            <pc:sldMk cId="3396628963" sldId="264"/>
            <ac:spMk id="2" creationId="{98A83953-171D-4288-8800-C45307BA5313}"/>
          </ac:spMkLst>
        </pc:spChg>
        <pc:spChg chg="mod">
          <ac:chgData name="diallowill100@outlook.com" userId="c2d80df1e1f3e626" providerId="LiveId" clId="{C5B050DE-94E5-4279-9D1E-7F42AC190729}" dt="2022-02-26T23:27:22.516" v="588" actId="26606"/>
          <ac:spMkLst>
            <pc:docMk/>
            <pc:sldMk cId="3396628963" sldId="264"/>
            <ac:spMk id="75" creationId="{5F0F6AAB-6682-4DEB-889E-7E1E05364E36}"/>
          </ac:spMkLst>
        </pc:spChg>
        <pc:grpChg chg="add del">
          <ac:chgData name="diallowill100@outlook.com" userId="c2d80df1e1f3e626" providerId="LiveId" clId="{C5B050DE-94E5-4279-9D1E-7F42AC190729}" dt="2022-02-26T23:27:22.516" v="588" actId="26606"/>
          <ac:grpSpMkLst>
            <pc:docMk/>
            <pc:sldMk cId="3396628963" sldId="264"/>
            <ac:grpSpMk id="70" creationId="{9AE4726C-1831-4FE3-9A11-227F0DC2F0BC}"/>
          </ac:grpSpMkLst>
        </pc:grpChg>
        <pc:grpChg chg="add del">
          <ac:chgData name="diallowill100@outlook.com" userId="c2d80df1e1f3e626" providerId="LiveId" clId="{C5B050DE-94E5-4279-9D1E-7F42AC190729}" dt="2022-02-26T23:27:22.516" v="588" actId="26606"/>
          <ac:grpSpMkLst>
            <pc:docMk/>
            <pc:sldMk cId="3396628963" sldId="264"/>
            <ac:grpSpMk id="72" creationId="{E916825F-759B-4F1A-BA80-AF7137691EC5}"/>
          </ac:grpSpMkLst>
        </pc:grpChg>
        <pc:grpChg chg="add del">
          <ac:chgData name="diallowill100@outlook.com" userId="c2d80df1e1f3e626" providerId="LiveId" clId="{C5B050DE-94E5-4279-9D1E-7F42AC190729}" dt="2022-02-26T23:27:22.516" v="588" actId="26606"/>
          <ac:grpSpMkLst>
            <pc:docMk/>
            <pc:sldMk cId="3396628963" sldId="264"/>
            <ac:grpSpMk id="80" creationId="{A0B38558-5389-4817-936F-FD62560CAC11}"/>
          </ac:grpSpMkLst>
        </pc:grpChg>
        <pc:grpChg chg="add del">
          <ac:chgData name="diallowill100@outlook.com" userId="c2d80df1e1f3e626" providerId="LiveId" clId="{C5B050DE-94E5-4279-9D1E-7F42AC190729}" dt="2022-02-26T23:27:22.516" v="588" actId="26606"/>
          <ac:grpSpMkLst>
            <pc:docMk/>
            <pc:sldMk cId="3396628963" sldId="264"/>
            <ac:grpSpMk id="84" creationId="{15502586-682B-4EDF-9515-674BB4E1CD13}"/>
          </ac:grpSpMkLst>
        </pc:grpChg>
        <pc:picChg chg="mod">
          <ac:chgData name="diallowill100@outlook.com" userId="c2d80df1e1f3e626" providerId="LiveId" clId="{C5B050DE-94E5-4279-9D1E-7F42AC190729}" dt="2022-02-26T23:27:22.516" v="588" actId="26606"/>
          <ac:picMkLst>
            <pc:docMk/>
            <pc:sldMk cId="3396628963" sldId="264"/>
            <ac:picMk id="4" creationId="{04CF8C69-F80F-49E8-8C61-121591DB2C75}"/>
          </ac:picMkLst>
        </pc:picChg>
      </pc:sldChg>
      <pc:sldChg chg="addSp delSp modSp mod setBg setClrOvrMap">
        <pc:chgData name="diallowill100@outlook.com" userId="c2d80df1e1f3e626" providerId="LiveId" clId="{C5B050DE-94E5-4279-9D1E-7F42AC190729}" dt="2022-02-26T22:46:13.436" v="250" actId="20577"/>
        <pc:sldMkLst>
          <pc:docMk/>
          <pc:sldMk cId="4126998535" sldId="265"/>
        </pc:sldMkLst>
        <pc:spChg chg="mod">
          <ac:chgData name="diallowill100@outlook.com" userId="c2d80df1e1f3e626" providerId="LiveId" clId="{C5B050DE-94E5-4279-9D1E-7F42AC190729}" dt="2022-02-26T22:46:13.436" v="250" actId="20577"/>
          <ac:spMkLst>
            <pc:docMk/>
            <pc:sldMk cId="4126998535" sldId="265"/>
            <ac:spMk id="2" creationId="{BF2A9AC3-657B-4C95-AA9A-F47019C2AEB2}"/>
          </ac:spMkLst>
        </pc:spChg>
        <pc:spChg chg="add del mod">
          <ac:chgData name="diallowill100@outlook.com" userId="c2d80df1e1f3e626" providerId="LiveId" clId="{C5B050DE-94E5-4279-9D1E-7F42AC190729}" dt="2022-02-26T22:45:28.008" v="217" actId="26606"/>
          <ac:spMkLst>
            <pc:docMk/>
            <pc:sldMk cId="4126998535" sldId="265"/>
            <ac:spMk id="8" creationId="{D3123665-AB57-4679-9E79-BFCD3432A21B}"/>
          </ac:spMkLst>
        </pc:spChg>
        <pc:spChg chg="add del">
          <ac:chgData name="diallowill100@outlook.com" userId="c2d80df1e1f3e626" providerId="LiveId" clId="{C5B050DE-94E5-4279-9D1E-7F42AC190729}" dt="2022-02-26T22:45:28.008" v="217" actId="26606"/>
          <ac:spMkLst>
            <pc:docMk/>
            <pc:sldMk cId="4126998535" sldId="265"/>
            <ac:spMk id="11" creationId="{6697F791-5FFA-4164-899F-EB52EA72B024}"/>
          </ac:spMkLst>
        </pc:spChg>
        <pc:spChg chg="add del">
          <ac:chgData name="diallowill100@outlook.com" userId="c2d80df1e1f3e626" providerId="LiveId" clId="{C5B050DE-94E5-4279-9D1E-7F42AC190729}" dt="2022-02-26T22:45:28.008" v="217" actId="26606"/>
          <ac:spMkLst>
            <pc:docMk/>
            <pc:sldMk cId="4126998535" sldId="265"/>
            <ac:spMk id="15" creationId="{B773AB25-A422-41AA-9737-5E04C1966DE1}"/>
          </ac:spMkLst>
        </pc:spChg>
        <pc:spChg chg="add del">
          <ac:chgData name="diallowill100@outlook.com" userId="c2d80df1e1f3e626" providerId="LiveId" clId="{C5B050DE-94E5-4279-9D1E-7F42AC190729}" dt="2022-02-26T22:45:25.331" v="215" actId="26606"/>
          <ac:spMkLst>
            <pc:docMk/>
            <pc:sldMk cId="4126998535" sldId="265"/>
            <ac:spMk id="51" creationId="{C2E4E997-8672-4FFD-B8EC-9932A8E4714B}"/>
          </ac:spMkLst>
        </pc:spChg>
        <pc:grpChg chg="add del">
          <ac:chgData name="diallowill100@outlook.com" userId="c2d80df1e1f3e626" providerId="LiveId" clId="{C5B050DE-94E5-4279-9D1E-7F42AC190729}" dt="2022-02-26T22:45:28.008" v="217" actId="26606"/>
          <ac:grpSpMkLst>
            <pc:docMk/>
            <pc:sldMk cId="4126998535" sldId="265"/>
            <ac:grpSpMk id="19" creationId="{6AD0D387-1584-4477-B5F8-52B50D4F2205}"/>
          </ac:grpSpMkLst>
        </pc:grpChg>
        <pc:grpChg chg="add del">
          <ac:chgData name="diallowill100@outlook.com" userId="c2d80df1e1f3e626" providerId="LiveId" clId="{C5B050DE-94E5-4279-9D1E-7F42AC190729}" dt="2022-02-26T22:45:25.331" v="215" actId="26606"/>
          <ac:grpSpMkLst>
            <pc:docMk/>
            <pc:sldMk cId="4126998535" sldId="265"/>
            <ac:grpSpMk id="55" creationId="{453E4DEE-E996-40F8-8635-0FF43D7348F9}"/>
          </ac:grpSpMkLst>
        </pc:grpChg>
        <pc:picChg chg="mod">
          <ac:chgData name="diallowill100@outlook.com" userId="c2d80df1e1f3e626" providerId="LiveId" clId="{C5B050DE-94E5-4279-9D1E-7F42AC190729}" dt="2022-02-26T22:45:28.008" v="217" actId="26606"/>
          <ac:picMkLst>
            <pc:docMk/>
            <pc:sldMk cId="4126998535" sldId="265"/>
            <ac:picMk id="4" creationId="{6C1E3197-79BA-4346-A3DD-BE4E15626481}"/>
          </ac:picMkLst>
        </pc:picChg>
        <pc:picChg chg="add del">
          <ac:chgData name="diallowill100@outlook.com" userId="c2d80df1e1f3e626" providerId="LiveId" clId="{C5B050DE-94E5-4279-9D1E-7F42AC190729}" dt="2022-02-26T22:45:28.008" v="217" actId="26606"/>
          <ac:picMkLst>
            <pc:docMk/>
            <pc:sldMk cId="4126998535" sldId="265"/>
            <ac:picMk id="13" creationId="{4E28A1A9-FB81-4816-AAEA-C3B430946951}"/>
          </ac:picMkLst>
        </pc:picChg>
        <pc:picChg chg="add del">
          <ac:chgData name="diallowill100@outlook.com" userId="c2d80df1e1f3e626" providerId="LiveId" clId="{C5B050DE-94E5-4279-9D1E-7F42AC190729}" dt="2022-02-26T22:45:28.008" v="217" actId="26606"/>
          <ac:picMkLst>
            <pc:docMk/>
            <pc:sldMk cId="4126998535" sldId="265"/>
            <ac:picMk id="17" creationId="{AF0552B8-DE8C-40DF-B29F-1728E6A10619}"/>
          </ac:picMkLst>
        </pc:picChg>
        <pc:picChg chg="add del">
          <ac:chgData name="diallowill100@outlook.com" userId="c2d80df1e1f3e626" providerId="LiveId" clId="{C5B050DE-94E5-4279-9D1E-7F42AC190729}" dt="2022-02-26T22:45:25.331" v="215" actId="26606"/>
          <ac:picMkLst>
            <pc:docMk/>
            <pc:sldMk cId="4126998535" sldId="265"/>
            <ac:picMk id="53" creationId="{FE6BA9E6-1D9E-4D30-B528-D49FA1342E4E}"/>
          </ac:picMkLst>
        </pc:picChg>
      </pc:sldChg>
      <pc:sldChg chg="modSp mod ord">
        <pc:chgData name="diallowill100@outlook.com" userId="c2d80df1e1f3e626" providerId="LiveId" clId="{C5B050DE-94E5-4279-9D1E-7F42AC190729}" dt="2022-02-26T22:47:55.081" v="298"/>
        <pc:sldMkLst>
          <pc:docMk/>
          <pc:sldMk cId="876642379" sldId="266"/>
        </pc:sldMkLst>
        <pc:spChg chg="mod">
          <ac:chgData name="diallowill100@outlook.com" userId="c2d80df1e1f3e626" providerId="LiveId" clId="{C5B050DE-94E5-4279-9D1E-7F42AC190729}" dt="2022-02-26T22:47:18.566" v="296" actId="20577"/>
          <ac:spMkLst>
            <pc:docMk/>
            <pc:sldMk cId="876642379" sldId="266"/>
            <ac:spMk id="2" creationId="{075D3007-0984-4FF1-87BE-4B85AB1C2AE8}"/>
          </ac:spMkLst>
        </pc:spChg>
      </pc:sldChg>
      <pc:sldChg chg="addSp delSp modSp mod setBg">
        <pc:chgData name="diallowill100@outlook.com" userId="c2d80df1e1f3e626" providerId="LiveId" clId="{C5B050DE-94E5-4279-9D1E-7F42AC190729}" dt="2022-02-26T22:58:59.331" v="403" actId="26606"/>
        <pc:sldMkLst>
          <pc:docMk/>
          <pc:sldMk cId="829334348" sldId="267"/>
        </pc:sldMkLst>
        <pc:spChg chg="mod">
          <ac:chgData name="diallowill100@outlook.com" userId="c2d80df1e1f3e626" providerId="LiveId" clId="{C5B050DE-94E5-4279-9D1E-7F42AC190729}" dt="2022-02-26T22:56:49.894" v="373" actId="20577"/>
          <ac:spMkLst>
            <pc:docMk/>
            <pc:sldMk cId="829334348" sldId="267"/>
            <ac:spMk id="2" creationId="{729062A0-EB06-4A5B-8FEE-31BCCC28A7E2}"/>
          </ac:spMkLst>
        </pc:spChg>
        <pc:spChg chg="del">
          <ac:chgData name="diallowill100@outlook.com" userId="c2d80df1e1f3e626" providerId="LiveId" clId="{C5B050DE-94E5-4279-9D1E-7F42AC190729}" dt="2022-02-26T22:48:08.720" v="299"/>
          <ac:spMkLst>
            <pc:docMk/>
            <pc:sldMk cId="829334348" sldId="267"/>
            <ac:spMk id="3" creationId="{C8ACE666-F258-4B4D-90F4-F1BD97723D90}"/>
          </ac:spMkLst>
        </pc:spChg>
        <pc:spChg chg="add del mod">
          <ac:chgData name="diallowill100@outlook.com" userId="c2d80df1e1f3e626" providerId="LiveId" clId="{C5B050DE-94E5-4279-9D1E-7F42AC190729}" dt="2022-02-26T22:58:59.331" v="403" actId="26606"/>
          <ac:spMkLst>
            <pc:docMk/>
            <pc:sldMk cId="829334348" sldId="267"/>
            <ac:spMk id="9" creationId="{C7663082-C946-498A-B46F-513EB19438D2}"/>
          </ac:spMkLst>
        </pc:spChg>
        <pc:grpChg chg="add del">
          <ac:chgData name="diallowill100@outlook.com" userId="c2d80df1e1f3e626" providerId="LiveId" clId="{C5B050DE-94E5-4279-9D1E-7F42AC190729}" dt="2022-02-26T22:48:50.406" v="305" actId="26606"/>
          <ac:grpSpMkLst>
            <pc:docMk/>
            <pc:sldMk cId="829334348" sldId="267"/>
            <ac:grpSpMk id="12" creationId="{FB1C6FC3-0FE6-4434-9E4B-EAFBA0A70C1D}"/>
          </ac:grpSpMkLst>
        </pc:grpChg>
        <pc:grpChg chg="add del">
          <ac:chgData name="diallowill100@outlook.com" userId="c2d80df1e1f3e626" providerId="LiveId" clId="{C5B050DE-94E5-4279-9D1E-7F42AC190729}" dt="2022-02-26T22:48:50.406" v="305" actId="26606"/>
          <ac:grpSpMkLst>
            <pc:docMk/>
            <pc:sldMk cId="829334348" sldId="267"/>
            <ac:grpSpMk id="16" creationId="{ACF91339-3F26-4B01-8848-0F6E5575A6E0}"/>
          </ac:grpSpMkLst>
        </pc:grpChg>
        <pc:grpChg chg="add del">
          <ac:chgData name="diallowill100@outlook.com" userId="c2d80df1e1f3e626" providerId="LiveId" clId="{C5B050DE-94E5-4279-9D1E-7F42AC190729}" dt="2022-02-26T22:48:50.351" v="304" actId="26606"/>
          <ac:grpSpMkLst>
            <pc:docMk/>
            <pc:sldMk cId="829334348" sldId="267"/>
            <ac:grpSpMk id="79" creationId="{2C113195-43EA-4B6A-B281-C0458D92634C}"/>
          </ac:grpSpMkLst>
        </pc:grpChg>
        <pc:grpChg chg="add del">
          <ac:chgData name="diallowill100@outlook.com" userId="c2d80df1e1f3e626" providerId="LiveId" clId="{C5B050DE-94E5-4279-9D1E-7F42AC190729}" dt="2022-02-26T22:48:50.351" v="304" actId="26606"/>
          <ac:grpSpMkLst>
            <pc:docMk/>
            <pc:sldMk cId="829334348" sldId="267"/>
            <ac:grpSpMk id="83" creationId="{98D36904-1712-4C81-B063-66E1D4777FBC}"/>
          </ac:grpSpMkLst>
        </pc:grpChg>
        <pc:grpChg chg="add mod">
          <ac:chgData name="diallowill100@outlook.com" userId="c2d80df1e1f3e626" providerId="LiveId" clId="{C5B050DE-94E5-4279-9D1E-7F42AC190729}" dt="2022-02-26T22:58:59.331" v="403" actId="26606"/>
          <ac:grpSpMkLst>
            <pc:docMk/>
            <pc:sldMk cId="829334348" sldId="267"/>
            <ac:grpSpMk id="143" creationId="{4CB5CC6F-11C1-4C07-87C0-F043993E89EC}"/>
          </ac:grpSpMkLst>
        </pc:grpChg>
        <pc:grpChg chg="add mod">
          <ac:chgData name="diallowill100@outlook.com" userId="c2d80df1e1f3e626" providerId="LiveId" clId="{C5B050DE-94E5-4279-9D1E-7F42AC190729}" dt="2022-02-26T22:58:59.331" v="403" actId="26606"/>
          <ac:grpSpMkLst>
            <pc:docMk/>
            <pc:sldMk cId="829334348" sldId="267"/>
            <ac:grpSpMk id="145" creationId="{C6C16BE5-8A9A-432D-8A61-230FA03816DB}"/>
          </ac:grpSpMkLst>
        </pc:grpChg>
        <pc:graphicFrameChg chg="add">
          <ac:chgData name="diallowill100@outlook.com" userId="c2d80df1e1f3e626" providerId="LiveId" clId="{C5B050DE-94E5-4279-9D1E-7F42AC190729}" dt="2022-02-26T22:58:59.331" v="403" actId="26606"/>
          <ac:graphicFrameMkLst>
            <pc:docMk/>
            <pc:sldMk cId="829334348" sldId="267"/>
            <ac:graphicFrameMk id="149" creationId="{A610C1F3-F311-4542-9117-45AB013A3B8B}"/>
          </ac:graphicFrameMkLst>
        </pc:graphicFrameChg>
        <pc:picChg chg="add mod ord">
          <ac:chgData name="diallowill100@outlook.com" userId="c2d80df1e1f3e626" providerId="LiveId" clId="{C5B050DE-94E5-4279-9D1E-7F42AC190729}" dt="2022-02-26T22:49:12.994" v="307" actId="27614"/>
          <ac:picMkLst>
            <pc:docMk/>
            <pc:sldMk cId="829334348" sldId="267"/>
            <ac:picMk id="4" creationId="{C2889710-7528-4FE1-98C4-459F58F9D01A}"/>
          </ac:picMkLst>
        </pc:picChg>
        <pc:picChg chg="add mod">
          <ac:chgData name="diallowill100@outlook.com" userId="c2d80df1e1f3e626" providerId="LiveId" clId="{C5B050DE-94E5-4279-9D1E-7F42AC190729}" dt="2022-02-26T22:48:50.406" v="305" actId="26606"/>
          <ac:picMkLst>
            <pc:docMk/>
            <pc:sldMk cId="829334348" sldId="267"/>
            <ac:picMk id="5" creationId="{55AB208A-26AB-4DF8-BE7F-D95579326318}"/>
          </ac:picMkLst>
        </pc:picChg>
        <pc:cxnChg chg="add del">
          <ac:chgData name="diallowill100@outlook.com" userId="c2d80df1e1f3e626" providerId="LiveId" clId="{C5B050DE-94E5-4279-9D1E-7F42AC190729}" dt="2022-02-26T22:48:50.406" v="305" actId="26606"/>
          <ac:cxnSpMkLst>
            <pc:docMk/>
            <pc:sldMk cId="829334348" sldId="267"/>
            <ac:cxnSpMk id="72" creationId="{79CECD47-BAAC-4DB7-9799-B92EA5BDB5C4}"/>
          </ac:cxnSpMkLst>
        </pc:cxnChg>
        <pc:cxnChg chg="add del">
          <ac:chgData name="diallowill100@outlook.com" userId="c2d80df1e1f3e626" providerId="LiveId" clId="{C5B050DE-94E5-4279-9D1E-7F42AC190729}" dt="2022-02-26T22:48:50.406" v="305" actId="26606"/>
          <ac:cxnSpMkLst>
            <pc:docMk/>
            <pc:sldMk cId="829334348" sldId="267"/>
            <ac:cxnSpMk id="74" creationId="{42B5FFEC-000D-4A6E-A8E7-0549AD40B59A}"/>
          </ac:cxnSpMkLst>
        </pc:cxnChg>
        <pc:cxnChg chg="add del">
          <ac:chgData name="diallowill100@outlook.com" userId="c2d80df1e1f3e626" providerId="LiveId" clId="{C5B050DE-94E5-4279-9D1E-7F42AC190729}" dt="2022-02-26T22:48:50.351" v="304" actId="26606"/>
          <ac:cxnSpMkLst>
            <pc:docMk/>
            <pc:sldMk cId="829334348" sldId="267"/>
            <ac:cxnSpMk id="139" creationId="{2B1ACDB1-A7EB-4159-B316-A230683B7115}"/>
          </ac:cxnSpMkLst>
        </pc:cxnChg>
        <pc:cxnChg chg="add del">
          <ac:chgData name="diallowill100@outlook.com" userId="c2d80df1e1f3e626" providerId="LiveId" clId="{C5B050DE-94E5-4279-9D1E-7F42AC190729}" dt="2022-02-26T22:48:50.351" v="304" actId="26606"/>
          <ac:cxnSpMkLst>
            <pc:docMk/>
            <pc:sldMk cId="829334348" sldId="267"/>
            <ac:cxnSpMk id="141" creationId="{AA825E81-DC4F-4A95-86BA-8FD9D6388162}"/>
          </ac:cxnSpMkLst>
        </pc:cxnChg>
        <pc:cxnChg chg="add">
          <ac:chgData name="diallowill100@outlook.com" userId="c2d80df1e1f3e626" providerId="LiveId" clId="{C5B050DE-94E5-4279-9D1E-7F42AC190729}" dt="2022-02-26T22:48:50.406" v="305" actId="26606"/>
          <ac:cxnSpMkLst>
            <pc:docMk/>
            <pc:sldMk cId="829334348" sldId="267"/>
            <ac:cxnSpMk id="146" creationId="{E104AA93-67FD-43AC-92F9-5840A89E43A1}"/>
          </ac:cxnSpMkLst>
        </pc:cxnChg>
        <pc:cxnChg chg="add">
          <ac:chgData name="diallowill100@outlook.com" userId="c2d80df1e1f3e626" providerId="LiveId" clId="{C5B050DE-94E5-4279-9D1E-7F42AC190729}" dt="2022-02-26T22:48:50.406" v="305" actId="26606"/>
          <ac:cxnSpMkLst>
            <pc:docMk/>
            <pc:sldMk cId="829334348" sldId="267"/>
            <ac:cxnSpMk id="147" creationId="{95AE1CAD-A877-4C0B-91F7-CA9C684C9455}"/>
          </ac:cxnSpMkLst>
        </pc:cxnChg>
      </pc:sldChg>
      <pc:sldChg chg="addSp modSp mod ord setBg">
        <pc:chgData name="diallowill100@outlook.com" userId="c2d80df1e1f3e626" providerId="LiveId" clId="{C5B050DE-94E5-4279-9D1E-7F42AC190729}" dt="2022-02-26T22:58:33.597" v="402" actId="20577"/>
        <pc:sldMkLst>
          <pc:docMk/>
          <pc:sldMk cId="3991107303" sldId="268"/>
        </pc:sldMkLst>
        <pc:spChg chg="mod">
          <ac:chgData name="diallowill100@outlook.com" userId="c2d80df1e1f3e626" providerId="LiveId" clId="{C5B050DE-94E5-4279-9D1E-7F42AC190729}" dt="2022-02-26T22:58:33.597" v="402" actId="20577"/>
          <ac:spMkLst>
            <pc:docMk/>
            <pc:sldMk cId="3991107303" sldId="268"/>
            <ac:spMk id="2" creationId="{81BD1A02-6420-4295-B991-36FAB7F39B3C}"/>
          </ac:spMkLst>
        </pc:spChg>
        <pc:spChg chg="mod">
          <ac:chgData name="diallowill100@outlook.com" userId="c2d80df1e1f3e626" providerId="LiveId" clId="{C5B050DE-94E5-4279-9D1E-7F42AC190729}" dt="2022-02-26T22:57:48.489" v="376" actId="20577"/>
          <ac:spMkLst>
            <pc:docMk/>
            <pc:sldMk cId="3991107303" sldId="268"/>
            <ac:spMk id="3" creationId="{B17A6CE3-8219-4935-A224-9016E3E7D131}"/>
          </ac:spMkLst>
        </pc:spChg>
        <pc:grpChg chg="add">
          <ac:chgData name="diallowill100@outlook.com" userId="c2d80df1e1f3e626" providerId="LiveId" clId="{C5B050DE-94E5-4279-9D1E-7F42AC190729}" dt="2022-02-26T22:51:12.852" v="323" actId="26606"/>
          <ac:grpSpMkLst>
            <pc:docMk/>
            <pc:sldMk cId="3991107303" sldId="268"/>
            <ac:grpSpMk id="9" creationId="{74872A0B-8668-4500-9509-EAA581B26C24}"/>
          </ac:grpSpMkLst>
        </pc:grpChg>
        <pc:grpChg chg="add">
          <ac:chgData name="diallowill100@outlook.com" userId="c2d80df1e1f3e626" providerId="LiveId" clId="{C5B050DE-94E5-4279-9D1E-7F42AC190729}" dt="2022-02-26T22:51:12.852" v="323" actId="26606"/>
          <ac:grpSpMkLst>
            <pc:docMk/>
            <pc:sldMk cId="3991107303" sldId="268"/>
            <ac:grpSpMk id="13" creationId="{240590EE-5428-41AA-95B2-96FCC1CE67A7}"/>
          </ac:grpSpMkLst>
        </pc:grpChg>
        <pc:picChg chg="add">
          <ac:chgData name="diallowill100@outlook.com" userId="c2d80df1e1f3e626" providerId="LiveId" clId="{C5B050DE-94E5-4279-9D1E-7F42AC190729}" dt="2022-02-26T22:51:12.852" v="323" actId="26606"/>
          <ac:picMkLst>
            <pc:docMk/>
            <pc:sldMk cId="3991107303" sldId="268"/>
            <ac:picMk id="5" creationId="{DC6BF757-16C9-4EDE-B280-39805466E5F7}"/>
          </ac:picMkLst>
        </pc:picChg>
      </pc:sldChg>
      <pc:sldChg chg="addSp delSp modSp mod setBg">
        <pc:chgData name="diallowill100@outlook.com" userId="c2d80df1e1f3e626" providerId="LiveId" clId="{C5B050DE-94E5-4279-9D1E-7F42AC190729}" dt="2022-02-26T23:03:29.369" v="412" actId="21"/>
        <pc:sldMkLst>
          <pc:docMk/>
          <pc:sldMk cId="4241346930" sldId="269"/>
        </pc:sldMkLst>
        <pc:spChg chg="mod">
          <ac:chgData name="diallowill100@outlook.com" userId="c2d80df1e1f3e626" providerId="LiveId" clId="{C5B050DE-94E5-4279-9D1E-7F42AC190729}" dt="2022-02-26T23:01:30.410" v="406" actId="26606"/>
          <ac:spMkLst>
            <pc:docMk/>
            <pc:sldMk cId="4241346930" sldId="269"/>
            <ac:spMk id="2" creationId="{0A6D131B-6DC7-4991-9856-65BAB4B0BB53}"/>
          </ac:spMkLst>
        </pc:spChg>
        <pc:spChg chg="del mod">
          <ac:chgData name="diallowill100@outlook.com" userId="c2d80df1e1f3e626" providerId="LiveId" clId="{C5B050DE-94E5-4279-9D1E-7F42AC190729}" dt="2022-02-26T23:03:29.369" v="412" actId="21"/>
          <ac:spMkLst>
            <pc:docMk/>
            <pc:sldMk cId="4241346930" sldId="269"/>
            <ac:spMk id="3" creationId="{734B79FF-4B47-4560-96C0-AABE6625EA88}"/>
          </ac:spMkLst>
        </pc:spChg>
        <pc:grpChg chg="add">
          <ac:chgData name="diallowill100@outlook.com" userId="c2d80df1e1f3e626" providerId="LiveId" clId="{C5B050DE-94E5-4279-9D1E-7F42AC190729}" dt="2022-02-26T23:01:30.410" v="406" actId="26606"/>
          <ac:grpSpMkLst>
            <pc:docMk/>
            <pc:sldMk cId="4241346930" sldId="269"/>
            <ac:grpSpMk id="9" creationId="{74872A0B-8668-4500-9509-EAA581B26C24}"/>
          </ac:grpSpMkLst>
        </pc:grpChg>
        <pc:grpChg chg="add">
          <ac:chgData name="diallowill100@outlook.com" userId="c2d80df1e1f3e626" providerId="LiveId" clId="{C5B050DE-94E5-4279-9D1E-7F42AC190729}" dt="2022-02-26T23:01:30.410" v="406" actId="26606"/>
          <ac:grpSpMkLst>
            <pc:docMk/>
            <pc:sldMk cId="4241346930" sldId="269"/>
            <ac:grpSpMk id="13" creationId="{240590EE-5428-41AA-95B2-96FCC1CE67A7}"/>
          </ac:grpSpMkLst>
        </pc:grpChg>
        <pc:picChg chg="add">
          <ac:chgData name="diallowill100@outlook.com" userId="c2d80df1e1f3e626" providerId="LiveId" clId="{C5B050DE-94E5-4279-9D1E-7F42AC190729}" dt="2022-02-26T23:01:30.410" v="406" actId="26606"/>
          <ac:picMkLst>
            <pc:docMk/>
            <pc:sldMk cId="4241346930" sldId="269"/>
            <ac:picMk id="5" creationId="{8B003F53-DD32-4E3A-AE4F-E2311A8340A8}"/>
          </ac:picMkLst>
        </pc:picChg>
      </pc:sldChg>
      <pc:sldChg chg="modSp del mod">
        <pc:chgData name="diallowill100@outlook.com" userId="c2d80df1e1f3e626" providerId="LiveId" clId="{C5B050DE-94E5-4279-9D1E-7F42AC190729}" dt="2022-02-26T22:39:22.974" v="167" actId="2696"/>
        <pc:sldMkLst>
          <pc:docMk/>
          <pc:sldMk cId="2209738947" sldId="270"/>
        </pc:sldMkLst>
        <pc:spChg chg="mod">
          <ac:chgData name="diallowill100@outlook.com" userId="c2d80df1e1f3e626" providerId="LiveId" clId="{C5B050DE-94E5-4279-9D1E-7F42AC190729}" dt="2022-02-26T22:34:37.301" v="166" actId="20577"/>
          <ac:spMkLst>
            <pc:docMk/>
            <pc:sldMk cId="2209738947" sldId="270"/>
            <ac:spMk id="2" creationId="{93941634-53B9-43A9-A186-5CDAB6CA0806}"/>
          </ac:spMkLst>
        </pc:spChg>
      </pc:sldChg>
      <pc:sldChg chg="addSp delSp modSp mod setBg setClrOvrMap">
        <pc:chgData name="diallowill100@outlook.com" userId="c2d80df1e1f3e626" providerId="LiveId" clId="{C5B050DE-94E5-4279-9D1E-7F42AC190729}" dt="2022-02-26T23:09:44.596" v="432" actId="26606"/>
        <pc:sldMkLst>
          <pc:docMk/>
          <pc:sldMk cId="2044233602" sldId="271"/>
        </pc:sldMkLst>
        <pc:spChg chg="mod">
          <ac:chgData name="diallowill100@outlook.com" userId="c2d80df1e1f3e626" providerId="LiveId" clId="{C5B050DE-94E5-4279-9D1E-7F42AC190729}" dt="2022-02-26T23:09:44.596" v="432" actId="26606"/>
          <ac:spMkLst>
            <pc:docMk/>
            <pc:sldMk cId="2044233602" sldId="271"/>
            <ac:spMk id="2" creationId="{BCCBF79A-F945-481C-99A5-976C6BC066F0}"/>
          </ac:spMkLst>
        </pc:spChg>
        <pc:spChg chg="add del mod">
          <ac:chgData name="diallowill100@outlook.com" userId="c2d80df1e1f3e626" providerId="LiveId" clId="{C5B050DE-94E5-4279-9D1E-7F42AC190729}" dt="2022-02-26T23:09:44.596" v="432" actId="26606"/>
          <ac:spMkLst>
            <pc:docMk/>
            <pc:sldMk cId="2044233602" sldId="271"/>
            <ac:spMk id="3" creationId="{799FADB2-3786-447C-8ABE-4CB63ACF69A3}"/>
          </ac:spMkLst>
        </pc:spChg>
        <pc:spChg chg="add del">
          <ac:chgData name="diallowill100@outlook.com" userId="c2d80df1e1f3e626" providerId="LiveId" clId="{C5B050DE-94E5-4279-9D1E-7F42AC190729}" dt="2022-02-26T23:09:12.892" v="425" actId="26606"/>
          <ac:spMkLst>
            <pc:docMk/>
            <pc:sldMk cId="2044233602" sldId="271"/>
            <ac:spMk id="9" creationId="{2EEF4763-EB4A-4A35-89EB-AD2763B48C3B}"/>
          </ac:spMkLst>
        </pc:spChg>
        <pc:spChg chg="add del">
          <ac:chgData name="diallowill100@outlook.com" userId="c2d80df1e1f3e626" providerId="LiveId" clId="{C5B050DE-94E5-4279-9D1E-7F42AC190729}" dt="2022-02-26T23:09:17.799" v="427" actId="26606"/>
          <ac:spMkLst>
            <pc:docMk/>
            <pc:sldMk cId="2044233602" sldId="271"/>
            <ac:spMk id="39" creationId="{54B9C16B-AC4A-44ED-9075-F76549B46E7C}"/>
          </ac:spMkLst>
        </pc:spChg>
        <pc:spChg chg="add del">
          <ac:chgData name="diallowill100@outlook.com" userId="c2d80df1e1f3e626" providerId="LiveId" clId="{C5B050DE-94E5-4279-9D1E-7F42AC190729}" dt="2022-02-26T23:09:17.799" v="427" actId="26606"/>
          <ac:spMkLst>
            <pc:docMk/>
            <pc:sldMk cId="2044233602" sldId="271"/>
            <ac:spMk id="42" creationId="{B53044DC-4918-43DA-B49D-91673C6C9485}"/>
          </ac:spMkLst>
        </pc:spChg>
        <pc:spChg chg="add del">
          <ac:chgData name="diallowill100@outlook.com" userId="c2d80df1e1f3e626" providerId="LiveId" clId="{C5B050DE-94E5-4279-9D1E-7F42AC190729}" dt="2022-02-26T23:09:36.004" v="429" actId="26606"/>
          <ac:spMkLst>
            <pc:docMk/>
            <pc:sldMk cId="2044233602" sldId="271"/>
            <ac:spMk id="75" creationId="{C6270675-9512-4978-8583-36659256EE23}"/>
          </ac:spMkLst>
        </pc:spChg>
        <pc:spChg chg="add">
          <ac:chgData name="diallowill100@outlook.com" userId="c2d80df1e1f3e626" providerId="LiveId" clId="{C5B050DE-94E5-4279-9D1E-7F42AC190729}" dt="2022-02-26T23:09:44.596" v="432" actId="26606"/>
          <ac:spMkLst>
            <pc:docMk/>
            <pc:sldMk cId="2044233602" sldId="271"/>
            <ac:spMk id="80" creationId="{C6270675-9512-4978-8583-36659256EE23}"/>
          </ac:spMkLst>
        </pc:spChg>
        <pc:grpChg chg="add del">
          <ac:chgData name="diallowill100@outlook.com" userId="c2d80df1e1f3e626" providerId="LiveId" clId="{C5B050DE-94E5-4279-9D1E-7F42AC190729}" dt="2022-02-26T23:09:17.799" v="427" actId="26606"/>
          <ac:grpSpMkLst>
            <pc:docMk/>
            <pc:sldMk cId="2044233602" sldId="271"/>
            <ac:grpSpMk id="11" creationId="{62A2FEB6-F419-4684-9ABC-9E32E012E8B7}"/>
          </ac:grpSpMkLst>
        </pc:grpChg>
        <pc:grpChg chg="add del">
          <ac:chgData name="diallowill100@outlook.com" userId="c2d80df1e1f3e626" providerId="LiveId" clId="{C5B050DE-94E5-4279-9D1E-7F42AC190729}" dt="2022-02-26T23:09:17.799" v="427" actId="26606"/>
          <ac:grpSpMkLst>
            <pc:docMk/>
            <pc:sldMk cId="2044233602" sldId="271"/>
            <ac:grpSpMk id="44" creationId="{1DCE6B36-1420-43AB-86CF-4E653A517B9C}"/>
          </ac:grpSpMkLst>
        </pc:grpChg>
        <pc:graphicFrameChg chg="add del">
          <ac:chgData name="diallowill100@outlook.com" userId="c2d80df1e1f3e626" providerId="LiveId" clId="{C5B050DE-94E5-4279-9D1E-7F42AC190729}" dt="2022-02-26T23:09:12.892" v="425" actId="26606"/>
          <ac:graphicFrameMkLst>
            <pc:docMk/>
            <pc:sldMk cId="2044233602" sldId="271"/>
            <ac:graphicFrameMk id="5" creationId="{839CF7F5-922A-4500-993B-884068B429B1}"/>
          </ac:graphicFrameMkLst>
        </pc:graphicFrameChg>
        <pc:graphicFrameChg chg="add del">
          <ac:chgData name="diallowill100@outlook.com" userId="c2d80df1e1f3e626" providerId="LiveId" clId="{C5B050DE-94E5-4279-9D1E-7F42AC190729}" dt="2022-02-26T23:09:17.799" v="427" actId="26606"/>
          <ac:graphicFrameMkLst>
            <pc:docMk/>
            <pc:sldMk cId="2044233602" sldId="271"/>
            <ac:graphicFrameMk id="41" creationId="{070D9AA1-84E7-4927-86DF-0E2D109199E5}"/>
          </ac:graphicFrameMkLst>
        </pc:graphicFrameChg>
        <pc:graphicFrameChg chg="add del">
          <ac:chgData name="diallowill100@outlook.com" userId="c2d80df1e1f3e626" providerId="LiveId" clId="{C5B050DE-94E5-4279-9D1E-7F42AC190729}" dt="2022-02-26T23:09:36.004" v="429" actId="26606"/>
          <ac:graphicFrameMkLst>
            <pc:docMk/>
            <pc:sldMk cId="2044233602" sldId="271"/>
            <ac:graphicFrameMk id="76" creationId="{F9E5F14B-6EBD-4893-80F5-657BE8E61FF9}"/>
          </ac:graphicFrameMkLst>
        </pc:graphicFrameChg>
        <pc:graphicFrameChg chg="add del">
          <ac:chgData name="diallowill100@outlook.com" userId="c2d80df1e1f3e626" providerId="LiveId" clId="{C5B050DE-94E5-4279-9D1E-7F42AC190729}" dt="2022-02-26T23:09:44.536" v="431" actId="26606"/>
          <ac:graphicFrameMkLst>
            <pc:docMk/>
            <pc:sldMk cId="2044233602" sldId="271"/>
            <ac:graphicFrameMk id="78" creationId="{C6FEE44D-0341-4698-A5B2-E46C4F0B7621}"/>
          </ac:graphicFrameMkLst>
        </pc:graphicFrameChg>
        <pc:graphicFrameChg chg="add">
          <ac:chgData name="diallowill100@outlook.com" userId="c2d80df1e1f3e626" providerId="LiveId" clId="{C5B050DE-94E5-4279-9D1E-7F42AC190729}" dt="2022-02-26T23:09:44.596" v="432" actId="26606"/>
          <ac:graphicFrameMkLst>
            <pc:docMk/>
            <pc:sldMk cId="2044233602" sldId="271"/>
            <ac:graphicFrameMk id="81" creationId="{F9E5F14B-6EBD-4893-80F5-657BE8E61FF9}"/>
          </ac:graphicFrameMkLst>
        </pc:graphicFrameChg>
        <pc:picChg chg="add del">
          <ac:chgData name="diallowill100@outlook.com" userId="c2d80df1e1f3e626" providerId="LiveId" clId="{C5B050DE-94E5-4279-9D1E-7F42AC190729}" dt="2022-02-26T23:09:17.799" v="427" actId="26606"/>
          <ac:picMkLst>
            <pc:docMk/>
            <pc:sldMk cId="2044233602" sldId="271"/>
            <ac:picMk id="40" creationId="{3E94A106-9341-485C-9057-9D62B2BD083F}"/>
          </ac:picMkLst>
        </pc:picChg>
        <pc:picChg chg="add del">
          <ac:chgData name="diallowill100@outlook.com" userId="c2d80df1e1f3e626" providerId="LiveId" clId="{C5B050DE-94E5-4279-9D1E-7F42AC190729}" dt="2022-02-26T23:09:17.799" v="427" actId="26606"/>
          <ac:picMkLst>
            <pc:docMk/>
            <pc:sldMk cId="2044233602" sldId="271"/>
            <ac:picMk id="73" creationId="{9BE36DBF-0333-4D36-A5BF-81FDA2406FE9}"/>
          </ac:picMkLst>
        </pc:picChg>
      </pc:sldChg>
      <pc:sldChg chg="addSp modSp mod setBg">
        <pc:chgData name="diallowill100@outlook.com" userId="c2d80df1e1f3e626" providerId="LiveId" clId="{C5B050DE-94E5-4279-9D1E-7F42AC190729}" dt="2022-02-26T23:08:46.554" v="423" actId="26606"/>
        <pc:sldMkLst>
          <pc:docMk/>
          <pc:sldMk cId="2210072645" sldId="272"/>
        </pc:sldMkLst>
        <pc:spChg chg="mod">
          <ac:chgData name="diallowill100@outlook.com" userId="c2d80df1e1f3e626" providerId="LiveId" clId="{C5B050DE-94E5-4279-9D1E-7F42AC190729}" dt="2022-02-26T23:08:46.554" v="423" actId="26606"/>
          <ac:spMkLst>
            <pc:docMk/>
            <pc:sldMk cId="2210072645" sldId="272"/>
            <ac:spMk id="2" creationId="{9E046426-89B3-4AE5-8BB6-95732B9F8F18}"/>
          </ac:spMkLst>
        </pc:spChg>
        <pc:spChg chg="mod">
          <ac:chgData name="diallowill100@outlook.com" userId="c2d80df1e1f3e626" providerId="LiveId" clId="{C5B050DE-94E5-4279-9D1E-7F42AC190729}" dt="2022-02-26T23:08:46.554" v="423" actId="26606"/>
          <ac:spMkLst>
            <pc:docMk/>
            <pc:sldMk cId="2210072645" sldId="272"/>
            <ac:spMk id="3" creationId="{60958B76-1C9C-46F8-9095-92165979253B}"/>
          </ac:spMkLst>
        </pc:spChg>
        <pc:grpChg chg="add">
          <ac:chgData name="diallowill100@outlook.com" userId="c2d80df1e1f3e626" providerId="LiveId" clId="{C5B050DE-94E5-4279-9D1E-7F42AC190729}" dt="2022-02-26T23:08:46.554" v="423" actId="26606"/>
          <ac:grpSpMkLst>
            <pc:docMk/>
            <pc:sldMk cId="2210072645" sldId="272"/>
            <ac:grpSpMk id="9" creationId="{9AE4726C-1831-4FE3-9A11-227F0DC2F0BC}"/>
          </ac:grpSpMkLst>
        </pc:grpChg>
        <pc:grpChg chg="add">
          <ac:chgData name="diallowill100@outlook.com" userId="c2d80df1e1f3e626" providerId="LiveId" clId="{C5B050DE-94E5-4279-9D1E-7F42AC190729}" dt="2022-02-26T23:08:46.554" v="423" actId="26606"/>
          <ac:grpSpMkLst>
            <pc:docMk/>
            <pc:sldMk cId="2210072645" sldId="272"/>
            <ac:grpSpMk id="13" creationId="{E916825F-759B-4F1A-BA80-AF7137691EC5}"/>
          </ac:grpSpMkLst>
        </pc:grpChg>
        <pc:picChg chg="add">
          <ac:chgData name="diallowill100@outlook.com" userId="c2d80df1e1f3e626" providerId="LiveId" clId="{C5B050DE-94E5-4279-9D1E-7F42AC190729}" dt="2022-02-26T23:08:46.554" v="423" actId="26606"/>
          <ac:picMkLst>
            <pc:docMk/>
            <pc:sldMk cId="2210072645" sldId="272"/>
            <ac:picMk id="5" creationId="{470A1B78-5781-4B7A-9043-6E33B35554BF}"/>
          </ac:picMkLst>
        </pc:picChg>
      </pc:sldChg>
      <pc:sldChg chg="addSp modSp mod ord setBg">
        <pc:chgData name="diallowill100@outlook.com" userId="c2d80df1e1f3e626" providerId="LiveId" clId="{C5B050DE-94E5-4279-9D1E-7F42AC190729}" dt="2022-02-26T23:05:40.287" v="422" actId="26606"/>
        <pc:sldMkLst>
          <pc:docMk/>
          <pc:sldMk cId="706291255" sldId="273"/>
        </pc:sldMkLst>
        <pc:spChg chg="mod">
          <ac:chgData name="diallowill100@outlook.com" userId="c2d80df1e1f3e626" providerId="LiveId" clId="{C5B050DE-94E5-4279-9D1E-7F42AC190729}" dt="2022-02-26T23:05:40.287" v="422" actId="26606"/>
          <ac:spMkLst>
            <pc:docMk/>
            <pc:sldMk cId="706291255" sldId="273"/>
            <ac:spMk id="2" creationId="{0C321D8C-AB70-4B75-86F7-B2F85157E3FD}"/>
          </ac:spMkLst>
        </pc:spChg>
        <pc:spChg chg="mod ord">
          <ac:chgData name="diallowill100@outlook.com" userId="c2d80df1e1f3e626" providerId="LiveId" clId="{C5B050DE-94E5-4279-9D1E-7F42AC190729}" dt="2022-02-26T23:05:40.287" v="422" actId="26606"/>
          <ac:spMkLst>
            <pc:docMk/>
            <pc:sldMk cId="706291255" sldId="273"/>
            <ac:spMk id="3" creationId="{CEA1DEA9-F0CC-4493-A721-4AB59D203874}"/>
          </ac:spMkLst>
        </pc:spChg>
        <pc:grpChg chg="add">
          <ac:chgData name="diallowill100@outlook.com" userId="c2d80df1e1f3e626" providerId="LiveId" clId="{C5B050DE-94E5-4279-9D1E-7F42AC190729}" dt="2022-02-26T23:05:40.287" v="422" actId="26606"/>
          <ac:grpSpMkLst>
            <pc:docMk/>
            <pc:sldMk cId="706291255" sldId="273"/>
            <ac:grpSpMk id="10" creationId="{2C113195-43EA-4B6A-B281-C0458D92634C}"/>
          </ac:grpSpMkLst>
        </pc:grpChg>
        <pc:grpChg chg="add">
          <ac:chgData name="diallowill100@outlook.com" userId="c2d80df1e1f3e626" providerId="LiveId" clId="{C5B050DE-94E5-4279-9D1E-7F42AC190729}" dt="2022-02-26T23:05:40.287" v="422" actId="26606"/>
          <ac:grpSpMkLst>
            <pc:docMk/>
            <pc:sldMk cId="706291255" sldId="273"/>
            <ac:grpSpMk id="14" creationId="{98D36904-1712-4C81-B063-66E1D4777FBC}"/>
          </ac:grpSpMkLst>
        </pc:grpChg>
        <pc:picChg chg="add mod">
          <ac:chgData name="diallowill100@outlook.com" userId="c2d80df1e1f3e626" providerId="LiveId" clId="{C5B050DE-94E5-4279-9D1E-7F42AC190729}" dt="2022-02-26T23:05:40.287" v="422" actId="26606"/>
          <ac:picMkLst>
            <pc:docMk/>
            <pc:sldMk cId="706291255" sldId="273"/>
            <ac:picMk id="4" creationId="{B71C84AA-1660-4C85-BF42-B2C5BF7EAB01}"/>
          </ac:picMkLst>
        </pc:picChg>
        <pc:picChg chg="add mod">
          <ac:chgData name="diallowill100@outlook.com" userId="c2d80df1e1f3e626" providerId="LiveId" clId="{C5B050DE-94E5-4279-9D1E-7F42AC190729}" dt="2022-02-26T23:05:40.287" v="422" actId="26606"/>
          <ac:picMkLst>
            <pc:docMk/>
            <pc:sldMk cId="706291255" sldId="273"/>
            <ac:picMk id="5" creationId="{81058C91-F122-44AB-A40D-0F2AE8776433}"/>
          </ac:picMkLst>
        </pc:picChg>
        <pc:cxnChg chg="add">
          <ac:chgData name="diallowill100@outlook.com" userId="c2d80df1e1f3e626" providerId="LiveId" clId="{C5B050DE-94E5-4279-9D1E-7F42AC190729}" dt="2022-02-26T23:05:40.287" v="422" actId="26606"/>
          <ac:cxnSpMkLst>
            <pc:docMk/>
            <pc:sldMk cId="706291255" sldId="273"/>
            <ac:cxnSpMk id="70" creationId="{2B1ACDB1-A7EB-4159-B316-A230683B7115}"/>
          </ac:cxnSpMkLst>
        </pc:cxnChg>
        <pc:cxnChg chg="add">
          <ac:chgData name="diallowill100@outlook.com" userId="c2d80df1e1f3e626" providerId="LiveId" clId="{C5B050DE-94E5-4279-9D1E-7F42AC190729}" dt="2022-02-26T23:05:40.287" v="422" actId="26606"/>
          <ac:cxnSpMkLst>
            <pc:docMk/>
            <pc:sldMk cId="706291255" sldId="273"/>
            <ac:cxnSpMk id="72" creationId="{AA825E81-DC4F-4A95-86BA-8FD9D6388162}"/>
          </ac:cxnSpMkLst>
        </pc:cxnChg>
      </pc:sldChg>
      <pc:sldChg chg="addSp delSp modSp mod ord">
        <pc:chgData name="diallowill100@outlook.com" userId="c2d80df1e1f3e626" providerId="LiveId" clId="{C5B050DE-94E5-4279-9D1E-7F42AC190729}" dt="2022-02-26T23:13:34.106" v="440"/>
        <pc:sldMkLst>
          <pc:docMk/>
          <pc:sldMk cId="794998463" sldId="274"/>
        </pc:sldMkLst>
        <pc:spChg chg="mod">
          <ac:chgData name="diallowill100@outlook.com" userId="c2d80df1e1f3e626" providerId="LiveId" clId="{C5B050DE-94E5-4279-9D1E-7F42AC190729}" dt="2022-02-26T23:13:26.570" v="438"/>
          <ac:spMkLst>
            <pc:docMk/>
            <pc:sldMk cId="794998463" sldId="274"/>
            <ac:spMk id="2" creationId="{0FEBF747-A9FD-406C-8BCE-A8645CF31DE5}"/>
          </ac:spMkLst>
        </pc:spChg>
        <pc:spChg chg="del">
          <ac:chgData name="diallowill100@outlook.com" userId="c2d80df1e1f3e626" providerId="LiveId" clId="{C5B050DE-94E5-4279-9D1E-7F42AC190729}" dt="2022-02-26T23:11:53.032" v="433"/>
          <ac:spMkLst>
            <pc:docMk/>
            <pc:sldMk cId="794998463" sldId="274"/>
            <ac:spMk id="3" creationId="{9D9C69B9-8F45-4363-B2BD-5D0B6BEDF1D3}"/>
          </ac:spMkLst>
        </pc:spChg>
        <pc:picChg chg="add mod">
          <ac:chgData name="diallowill100@outlook.com" userId="c2d80df1e1f3e626" providerId="LiveId" clId="{C5B050DE-94E5-4279-9D1E-7F42AC190729}" dt="2022-02-26T23:11:53.032" v="433"/>
          <ac:picMkLst>
            <pc:docMk/>
            <pc:sldMk cId="794998463" sldId="274"/>
            <ac:picMk id="4" creationId="{2FA2ACA7-0C42-480B-BEB5-2584D81A9415}"/>
          </ac:picMkLst>
        </pc:picChg>
      </pc:sldChg>
      <pc:sldChg chg="addSp delSp modSp new mod setBg setClrOvrMap">
        <pc:chgData name="diallowill100@outlook.com" userId="c2d80df1e1f3e626" providerId="LiveId" clId="{C5B050DE-94E5-4279-9D1E-7F42AC190729}" dt="2022-02-26T23:24:43.946" v="563" actId="26606"/>
        <pc:sldMkLst>
          <pc:docMk/>
          <pc:sldMk cId="2634699154" sldId="275"/>
        </pc:sldMkLst>
        <pc:spChg chg="mod">
          <ac:chgData name="diallowill100@outlook.com" userId="c2d80df1e1f3e626" providerId="LiveId" clId="{C5B050DE-94E5-4279-9D1E-7F42AC190729}" dt="2022-02-26T23:24:43.946" v="563" actId="26606"/>
          <ac:spMkLst>
            <pc:docMk/>
            <pc:sldMk cId="2634699154" sldId="275"/>
            <ac:spMk id="2" creationId="{E52B6E1F-0FF5-4430-84BB-1541B0A3D10F}"/>
          </ac:spMkLst>
        </pc:spChg>
        <pc:spChg chg="add del mod ord">
          <ac:chgData name="diallowill100@outlook.com" userId="c2d80df1e1f3e626" providerId="LiveId" clId="{C5B050DE-94E5-4279-9D1E-7F42AC190729}" dt="2022-02-26T23:24:43.946" v="563" actId="26606"/>
          <ac:spMkLst>
            <pc:docMk/>
            <pc:sldMk cId="2634699154" sldId="275"/>
            <ac:spMk id="3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19:57.356" v="503" actId="26606"/>
          <ac:spMkLst>
            <pc:docMk/>
            <pc:sldMk cId="2634699154" sldId="275"/>
            <ac:spMk id="6" creationId="{9775AF3B-5284-4B97-9BB7-55C6FB3699C2}"/>
          </ac:spMkLst>
        </pc:spChg>
        <pc:spChg chg="add del">
          <ac:chgData name="diallowill100@outlook.com" userId="c2d80df1e1f3e626" providerId="LiveId" clId="{C5B050DE-94E5-4279-9D1E-7F42AC190729}" dt="2022-02-26T23:20:33.147" v="509" actId="26606"/>
          <ac:spMkLst>
            <pc:docMk/>
            <pc:sldMk cId="2634699154" sldId="275"/>
            <ac:spMk id="51" creationId="{3CBA50DB-DBC7-4B6E-B3C1-8FF1EA519791}"/>
          </ac:spMkLst>
        </pc:spChg>
        <pc:spChg chg="add del">
          <ac:chgData name="diallowill100@outlook.com" userId="c2d80df1e1f3e626" providerId="LiveId" clId="{C5B050DE-94E5-4279-9D1E-7F42AC190729}" dt="2022-02-26T23:19:57.356" v="503" actId="26606"/>
          <ac:spMkLst>
            <pc:docMk/>
            <pc:sldMk cId="2634699154" sldId="275"/>
            <ac:spMk id="54" creationId="{66D4F5BA-1D71-49B2-8A7F-6B4EB94D7265}"/>
          </ac:spMkLst>
        </pc:spChg>
        <pc:spChg chg="add del">
          <ac:chgData name="diallowill100@outlook.com" userId="c2d80df1e1f3e626" providerId="LiveId" clId="{C5B050DE-94E5-4279-9D1E-7F42AC190729}" dt="2022-02-26T23:20:33.147" v="509" actId="26606"/>
          <ac:spMkLst>
            <pc:docMk/>
            <pc:sldMk cId="2634699154" sldId="275"/>
            <ac:spMk id="61" creationId="{A1351C6B-7343-451F-AB4A-1CE294A4E927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2" creationId="{79D16078-D0D7-442B-863C-132FE45C47A9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3" creationId="{EF017213-40CA-4D37-8D5C-13B8BD6AB209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4" creationId="{EF8D7D28-B983-4CC2-99C8-5D8966D3CCDA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5" creationId="{88051D7B-E020-41B5-A011-5E2AE7AE9772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6" creationId="{01967611-610D-4DDA-8EEA-8ECEF43E38D2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7" creationId="{674727A4-B3AF-4999-94F7-E45C05396E5C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68" creationId="{A7E47DA6-C0A2-4A9E-BED5-8C972232D200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0" creationId="{6754E566-7E77-4D12-854B-8A86DFE2A17E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2" creationId="{E48EF26F-94CE-4158-8931-ADE3946854AC}"/>
          </ac:spMkLst>
        </pc:spChg>
        <pc:spChg chg="add del">
          <ac:chgData name="diallowill100@outlook.com" userId="c2d80df1e1f3e626" providerId="LiveId" clId="{C5B050DE-94E5-4279-9D1E-7F42AC190729}" dt="2022-02-26T23:19:43.548" v="499" actId="26606"/>
          <ac:spMkLst>
            <pc:docMk/>
            <pc:sldMk cId="2634699154" sldId="275"/>
            <ac:spMk id="73" creationId="{6697F791-5FFA-4164-899F-EB52EA72B024}"/>
          </ac:spMkLst>
        </pc:spChg>
        <pc:spChg chg="add del">
          <ac:chgData name="diallowill100@outlook.com" userId="c2d80df1e1f3e626" providerId="LiveId" clId="{C5B050DE-94E5-4279-9D1E-7F42AC190729}" dt="2022-02-26T23:19:43.548" v="499" actId="26606"/>
          <ac:spMkLst>
            <pc:docMk/>
            <pc:sldMk cId="2634699154" sldId="275"/>
            <ac:spMk id="74" creationId="{B773AB25-A422-41AA-9737-5E04C1966DE1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5" creationId="{B37F9370-F68E-48C3-8AC1-4D42E6342E8F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6" creationId="{26CC1BAC-8459-49F4-828F-19D0B292B0D6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7" creationId="{EAD05941-D1E8-495C-A08C-CAFB98BE4597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8" creationId="{D3043DF5-A703-493D-905D-8C05BC0816B7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79" creationId="{66C62243-4A34-4FA6-944C-4E2355A1F987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0" creationId="{ABE309FC-0C93-4127-A8CC-13A64785B0DB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3" creationId="{C0039086-A1F9-44BF-AA4C-6CF6DE80744E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5" creationId="{02EB0A37-4E78-4324-B5BD-D075DF98CC5C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6" creationId="{EBF7EC52-6744-48FA-89D4-1B061D17528B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7" creationId="{8F0E8021-C675-4EB9-B574-95046B8748BC}"/>
          </ac:spMkLst>
        </pc:spChg>
        <pc:spChg chg="mod replId">
          <ac:chgData name="diallowill100@outlook.com" userId="c2d80df1e1f3e626" providerId="LiveId" clId="{C5B050DE-94E5-4279-9D1E-7F42AC190729}" dt="2022-02-26T23:22:50.336" v="532" actId="26606"/>
          <ac:spMkLst>
            <pc:docMk/>
            <pc:sldMk cId="2634699154" sldId="275"/>
            <ac:spMk id="89" creationId="{A6F422F3-1CAF-457A-9F71-A45B4DC82D1D}"/>
          </ac:spMkLst>
        </pc:spChg>
        <pc:spChg chg="add del">
          <ac:chgData name="diallowill100@outlook.com" userId="c2d80df1e1f3e626" providerId="LiveId" clId="{C5B050DE-94E5-4279-9D1E-7F42AC190729}" dt="2022-02-26T23:22:57.913" v="534" actId="26606"/>
          <ac:spMkLst>
            <pc:docMk/>
            <pc:sldMk cId="2634699154" sldId="275"/>
            <ac:spMk id="182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05.616" v="536" actId="26606"/>
          <ac:spMkLst>
            <pc:docMk/>
            <pc:sldMk cId="2634699154" sldId="275"/>
            <ac:spMk id="190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13.045" v="538" actId="26606"/>
          <ac:spMkLst>
            <pc:docMk/>
            <pc:sldMk cId="2634699154" sldId="275"/>
            <ac:spMk id="196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28.711" v="540" actId="26606"/>
          <ac:spMkLst>
            <pc:docMk/>
            <pc:sldMk cId="2634699154" sldId="275"/>
            <ac:spMk id="204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30.987" v="542" actId="26606"/>
          <ac:spMkLst>
            <pc:docMk/>
            <pc:sldMk cId="2634699154" sldId="275"/>
            <ac:spMk id="210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39.374" v="544" actId="26606"/>
          <ac:spMkLst>
            <pc:docMk/>
            <pc:sldMk cId="2634699154" sldId="275"/>
            <ac:spMk id="218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48.289" v="546" actId="26606"/>
          <ac:spMkLst>
            <pc:docMk/>
            <pc:sldMk cId="2634699154" sldId="275"/>
            <ac:spMk id="224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53.040" v="548" actId="26606"/>
          <ac:spMkLst>
            <pc:docMk/>
            <pc:sldMk cId="2634699154" sldId="275"/>
            <ac:spMk id="232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3:58.929" v="550" actId="26606"/>
          <ac:spMkLst>
            <pc:docMk/>
            <pc:sldMk cId="2634699154" sldId="275"/>
            <ac:spMk id="238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05.913" v="552" actId="26606"/>
          <ac:spMkLst>
            <pc:docMk/>
            <pc:sldMk cId="2634699154" sldId="275"/>
            <ac:spMk id="241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20.831" v="554" actId="26606"/>
          <ac:spMkLst>
            <pc:docMk/>
            <pc:sldMk cId="2634699154" sldId="275"/>
            <ac:spMk id="243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26.775" v="556" actId="26606"/>
          <ac:spMkLst>
            <pc:docMk/>
            <pc:sldMk cId="2634699154" sldId="275"/>
            <ac:spMk id="248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32.821" v="558" actId="26606"/>
          <ac:spMkLst>
            <pc:docMk/>
            <pc:sldMk cId="2634699154" sldId="275"/>
            <ac:spMk id="256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38.469" v="560" actId="26606"/>
          <ac:spMkLst>
            <pc:docMk/>
            <pc:sldMk cId="2634699154" sldId="275"/>
            <ac:spMk id="262" creationId="{8446024A-7B0F-496E-BAB8-9CA6CA40A795}"/>
          </ac:spMkLst>
        </pc:spChg>
        <pc:spChg chg="add del">
          <ac:chgData name="diallowill100@outlook.com" userId="c2d80df1e1f3e626" providerId="LiveId" clId="{C5B050DE-94E5-4279-9D1E-7F42AC190729}" dt="2022-02-26T23:24:43.912" v="562" actId="26606"/>
          <ac:spMkLst>
            <pc:docMk/>
            <pc:sldMk cId="2634699154" sldId="275"/>
            <ac:spMk id="270" creationId="{8446024A-7B0F-496E-BAB8-9CA6CA40A795}"/>
          </ac:spMkLst>
        </pc:spChg>
        <pc:spChg chg="add">
          <ac:chgData name="diallowill100@outlook.com" userId="c2d80df1e1f3e626" providerId="LiveId" clId="{C5B050DE-94E5-4279-9D1E-7F42AC190729}" dt="2022-02-26T23:24:43.946" v="563" actId="26606"/>
          <ac:spMkLst>
            <pc:docMk/>
            <pc:sldMk cId="2634699154" sldId="275"/>
            <ac:spMk id="276" creationId="{8446024A-7B0F-496E-BAB8-9CA6CA40A795}"/>
          </ac:spMkLst>
        </pc:spChg>
        <pc:grpChg chg="add del">
          <ac:chgData name="diallowill100@outlook.com" userId="c2d80df1e1f3e626" providerId="LiveId" clId="{C5B050DE-94E5-4279-9D1E-7F42AC190729}" dt="2022-02-26T23:19:57.356" v="503" actId="26606"/>
          <ac:grpSpMkLst>
            <pc:docMk/>
            <pc:sldMk cId="2634699154" sldId="275"/>
            <ac:grpSpMk id="7" creationId="{A0F1F7ED-DA39-478F-85DA-317DE08941E8}"/>
          </ac:grpSpMkLst>
        </pc:grpChg>
        <pc:grpChg chg="add del">
          <ac:chgData name="diallowill100@outlook.com" userId="c2d80df1e1f3e626" providerId="LiveId" clId="{C5B050DE-94E5-4279-9D1E-7F42AC190729}" dt="2022-02-26T23:20:28.190" v="507" actId="26606"/>
          <ac:grpSpMkLst>
            <pc:docMk/>
            <pc:sldMk cId="2634699154" sldId="275"/>
            <ac:grpSpMk id="8" creationId="{A0B38558-5389-4817-936F-FD62560CAC11}"/>
          </ac:grpSpMkLst>
        </pc:grpChg>
        <pc:grpChg chg="add del">
          <ac:chgData name="diallowill100@outlook.com" userId="c2d80df1e1f3e626" providerId="LiveId" clId="{C5B050DE-94E5-4279-9D1E-7F42AC190729}" dt="2022-02-26T23:19:24.002" v="495" actId="26606"/>
          <ac:grpSpMkLst>
            <pc:docMk/>
            <pc:sldMk cId="2634699154" sldId="275"/>
            <ac:grpSpMk id="9" creationId="{8E1DDAD8-1D10-4640-A034-BE90015E37B6}"/>
          </ac:grpSpMkLst>
        </pc:grpChg>
        <pc:grpChg chg="add del">
          <ac:chgData name="diallowill100@outlook.com" userId="c2d80df1e1f3e626" providerId="LiveId" clId="{C5B050DE-94E5-4279-9D1E-7F42AC190729}" dt="2022-02-26T23:20:46.129" v="513" actId="26606"/>
          <ac:grpSpMkLst>
            <pc:docMk/>
            <pc:sldMk cId="2634699154" sldId="275"/>
            <ac:grpSpMk id="12" creationId="{70A29ECD-D68F-4AC9-9FA0-BEF7663BC1F5}"/>
          </ac:grpSpMkLst>
        </pc:grpChg>
        <pc:grpChg chg="add del">
          <ac:chgData name="diallowill100@outlook.com" userId="c2d80df1e1f3e626" providerId="LiveId" clId="{C5B050DE-94E5-4279-9D1E-7F42AC190729}" dt="2022-02-26T23:19:24.002" v="495" actId="26606"/>
          <ac:grpSpMkLst>
            <pc:docMk/>
            <pc:sldMk cId="2634699154" sldId="275"/>
            <ac:grpSpMk id="13" creationId="{FD642FB6-2808-4BC5-AE0B-7302C24B78A5}"/>
          </ac:grpSpMkLst>
        </pc:grpChg>
        <pc:grpChg chg="add del">
          <ac:chgData name="diallowill100@outlook.com" userId="c2d80df1e1f3e626" providerId="LiveId" clId="{C5B050DE-94E5-4279-9D1E-7F42AC190729}" dt="2022-02-26T23:19:43.548" v="499" actId="26606"/>
          <ac:grpSpMkLst>
            <pc:docMk/>
            <pc:sldMk cId="2634699154" sldId="275"/>
            <ac:grpSpMk id="17" creationId="{6AD0D387-1584-4477-B5F8-52B50D4F2205}"/>
          </ac:grpSpMkLst>
        </pc:grpChg>
        <pc:grpChg chg="add del">
          <ac:chgData name="diallowill100@outlook.com" userId="c2d80df1e1f3e626" providerId="LiveId" clId="{C5B050DE-94E5-4279-9D1E-7F42AC190729}" dt="2022-02-26T23:20:28.190" v="507" actId="26606"/>
          <ac:grpSpMkLst>
            <pc:docMk/>
            <pc:sldMk cId="2634699154" sldId="275"/>
            <ac:grpSpMk id="39" creationId="{15502586-682B-4EDF-9515-674BB4E1CD13}"/>
          </ac:grpSpMkLst>
        </pc:grpChg>
        <pc:grpChg chg="add del">
          <ac:chgData name="diallowill100@outlook.com" userId="c2d80df1e1f3e626" providerId="LiveId" clId="{C5B050DE-94E5-4279-9D1E-7F42AC190729}" dt="2022-02-26T23:21:26.643" v="520" actId="26606"/>
          <ac:grpSpMkLst>
            <pc:docMk/>
            <pc:sldMk cId="2634699154" sldId="275"/>
            <ac:grpSpMk id="40" creationId="{A0B38558-5389-4817-936F-FD62560CAC11}"/>
          </ac:grpSpMkLst>
        </pc:grpChg>
        <pc:grpChg chg="add del">
          <ac:chgData name="diallowill100@outlook.com" userId="c2d80df1e1f3e626" providerId="LiveId" clId="{C5B050DE-94E5-4279-9D1E-7F42AC190729}" dt="2022-02-26T23:20:46.129" v="513" actId="26606"/>
          <ac:grpSpMkLst>
            <pc:docMk/>
            <pc:sldMk cId="2634699154" sldId="275"/>
            <ac:grpSpMk id="41" creationId="{9B1032AD-1AE2-4F16-A732-9C0A6A744C85}"/>
          </ac:grpSpMkLst>
        </pc:grpChg>
        <pc:grpChg chg="add del">
          <ac:chgData name="diallowill100@outlook.com" userId="c2d80df1e1f3e626" providerId="LiveId" clId="{C5B050DE-94E5-4279-9D1E-7F42AC190729}" dt="2022-02-26T23:21:26.643" v="520" actId="26606"/>
          <ac:grpSpMkLst>
            <pc:docMk/>
            <pc:sldMk cId="2634699154" sldId="275"/>
            <ac:grpSpMk id="43" creationId="{15502586-682B-4EDF-9515-674BB4E1CD13}"/>
          </ac:grpSpMkLst>
        </pc:grpChg>
        <pc:grpChg chg="add del">
          <ac:chgData name="diallowill100@outlook.com" userId="c2d80df1e1f3e626" providerId="LiveId" clId="{C5B050DE-94E5-4279-9D1E-7F42AC190729}" dt="2022-02-26T23:20:48.803" v="515" actId="26606"/>
          <ac:grpSpMkLst>
            <pc:docMk/>
            <pc:sldMk cId="2634699154" sldId="275"/>
            <ac:grpSpMk id="45" creationId="{A0B38558-5389-4817-936F-FD62560CAC11}"/>
          </ac:grpSpMkLst>
        </pc:grpChg>
        <pc:grpChg chg="add del">
          <ac:chgData name="diallowill100@outlook.com" userId="c2d80df1e1f3e626" providerId="LiveId" clId="{C5B050DE-94E5-4279-9D1E-7F42AC190729}" dt="2022-02-26T23:20:48.803" v="515" actId="26606"/>
          <ac:grpSpMkLst>
            <pc:docMk/>
            <pc:sldMk cId="2634699154" sldId="275"/>
            <ac:grpSpMk id="48" creationId="{15502586-682B-4EDF-9515-674BB4E1CD13}"/>
          </ac:grpSpMkLst>
        </pc:grpChg>
        <pc:grpChg chg="add del">
          <ac:chgData name="diallowill100@outlook.com" userId="c2d80df1e1f3e626" providerId="LiveId" clId="{C5B050DE-94E5-4279-9D1E-7F42AC190729}" dt="2022-02-26T23:24:43.946" v="563" actId="26606"/>
          <ac:grpSpMkLst>
            <pc:docMk/>
            <pc:sldMk cId="2634699154" sldId="275"/>
            <ac:grpSpMk id="49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0:33.147" v="509" actId="26606"/>
          <ac:grpSpMkLst>
            <pc:docMk/>
            <pc:sldMk cId="2634699154" sldId="275"/>
            <ac:grpSpMk id="53" creationId="{1DED8FB6-AF8D-4D98-913D-E6486FEC1021}"/>
          </ac:grpSpMkLst>
        </pc:grpChg>
        <pc:grpChg chg="add del">
          <ac:chgData name="diallowill100@outlook.com" userId="c2d80df1e1f3e626" providerId="LiveId" clId="{C5B050DE-94E5-4279-9D1E-7F42AC190729}" dt="2022-02-26T23:24:43.946" v="563" actId="26606"/>
          <ac:grpSpMkLst>
            <pc:docMk/>
            <pc:sldMk cId="2634699154" sldId="275"/>
            <ac:grpSpMk id="55" creationId="{12E5908B-02A6-4715-9120-A5018EADB522}"/>
          </ac:grpSpMkLst>
        </pc:grpChg>
        <pc:grpChg chg="mod replId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57" creationId="{B2CFC29F-9C92-43F1-9CD2-CEF2D3766F8F}"/>
          </ac:grpSpMkLst>
        </pc:grpChg>
        <pc:grpChg chg="mod replId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58" creationId="{3FC6C0F3-928E-4E3D-B5FE-A2860D093FA3}"/>
          </ac:grpSpMkLst>
        </pc:grpChg>
        <pc:grpChg chg="mod replId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59" creationId="{3A412717-58A5-4564-A579-FD74EC3F9140}"/>
          </ac:grpSpMkLst>
        </pc:grpChg>
        <pc:grpChg chg="add del">
          <ac:chgData name="diallowill100@outlook.com" userId="c2d80df1e1f3e626" providerId="LiveId" clId="{C5B050DE-94E5-4279-9D1E-7F42AC190729}" dt="2022-02-26T23:19:39.690" v="497" actId="26606"/>
          <ac:grpSpMkLst>
            <pc:docMk/>
            <pc:sldMk cId="2634699154" sldId="275"/>
            <ac:grpSpMk id="69" creationId="{9AE4726C-1831-4FE3-9A11-227F0DC2F0BC}"/>
          </ac:grpSpMkLst>
        </pc:grpChg>
        <pc:grpChg chg="add del">
          <ac:chgData name="diallowill100@outlook.com" userId="c2d80df1e1f3e626" providerId="LiveId" clId="{C5B050DE-94E5-4279-9D1E-7F42AC190729}" dt="2022-02-26T23:19:39.690" v="497" actId="26606"/>
          <ac:grpSpMkLst>
            <pc:docMk/>
            <pc:sldMk cId="2634699154" sldId="275"/>
            <ac:grpSpMk id="71" creationId="{E916825F-759B-4F1A-BA80-AF7137691EC5}"/>
          </ac:grpSpMkLst>
        </pc:grpChg>
        <pc:grpChg chg="mod replId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88" creationId="{1F7E6922-9B66-4857-B6B0-41D032667C27}"/>
          </ac:grpSpMkLst>
        </pc:grpChg>
        <pc:grpChg chg="add del">
          <ac:chgData name="diallowill100@outlook.com" userId="c2d80df1e1f3e626" providerId="LiveId" clId="{C5B050DE-94E5-4279-9D1E-7F42AC190729}" dt="2022-02-26T23:22:07.762" v="523" actId="26606"/>
          <ac:grpSpMkLst>
            <pc:docMk/>
            <pc:sldMk cId="2634699154" sldId="275"/>
            <ac:grpSpMk id="94" creationId="{5109D701-E7D8-49F4-9397-8D200BD6E267}"/>
          </ac:grpSpMkLst>
        </pc:grpChg>
        <pc:grpChg chg="add del">
          <ac:chgData name="diallowill100@outlook.com" userId="c2d80df1e1f3e626" providerId="LiveId" clId="{C5B050DE-94E5-4279-9D1E-7F42AC190729}" dt="2022-02-26T23:22:07.762" v="523" actId="26606"/>
          <ac:grpSpMkLst>
            <pc:docMk/>
            <pc:sldMk cId="2634699154" sldId="275"/>
            <ac:grpSpMk id="98" creationId="{701FAF13-AD2A-4F4F-9DAD-78CCED25611E}"/>
          </ac:grpSpMkLst>
        </pc:grpChg>
        <pc:grpChg chg="add del">
          <ac:chgData name="diallowill100@outlook.com" userId="c2d80df1e1f3e626" providerId="LiveId" clId="{C5B050DE-94E5-4279-9D1E-7F42AC190729}" dt="2022-02-26T23:22:29.642" v="525" actId="26606"/>
          <ac:grpSpMkLst>
            <pc:docMk/>
            <pc:sldMk cId="2634699154" sldId="275"/>
            <ac:grpSpMk id="129" creationId="{2624CD4A-50BA-4BEE-91B1-781D4548CA07}"/>
          </ac:grpSpMkLst>
        </pc:grpChg>
        <pc:grpChg chg="add del">
          <ac:chgData name="diallowill100@outlook.com" userId="c2d80df1e1f3e626" providerId="LiveId" clId="{C5B050DE-94E5-4279-9D1E-7F42AC190729}" dt="2022-02-26T23:22:29.642" v="525" actId="26606"/>
          <ac:grpSpMkLst>
            <pc:docMk/>
            <pc:sldMk cId="2634699154" sldId="275"/>
            <ac:grpSpMk id="131" creationId="{4D3A5818-B7CB-42ED-ADC6-43DC8BF9B617}"/>
          </ac:grpSpMkLst>
        </pc:grpChg>
        <pc:grpChg chg="add del">
          <ac:chgData name="diallowill100@outlook.com" userId="c2d80df1e1f3e626" providerId="LiveId" clId="{C5B050DE-94E5-4279-9D1E-7F42AC190729}" dt="2022-02-26T23:22:32.315" v="527" actId="26606"/>
          <ac:grpSpMkLst>
            <pc:docMk/>
            <pc:sldMk cId="2634699154" sldId="275"/>
            <ac:grpSpMk id="136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2:32.315" v="527" actId="26606"/>
          <ac:grpSpMkLst>
            <pc:docMk/>
            <pc:sldMk cId="2634699154" sldId="275"/>
            <ac:grpSpMk id="137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2:42.718" v="529" actId="26606"/>
          <ac:grpSpMkLst>
            <pc:docMk/>
            <pc:sldMk cId="2634699154" sldId="275"/>
            <ac:grpSpMk id="141" creationId="{5109D701-E7D8-49F4-9397-8D200BD6E267}"/>
          </ac:grpSpMkLst>
        </pc:grpChg>
        <pc:grpChg chg="add del">
          <ac:chgData name="diallowill100@outlook.com" userId="c2d80df1e1f3e626" providerId="LiveId" clId="{C5B050DE-94E5-4279-9D1E-7F42AC190729}" dt="2022-02-26T23:22:42.718" v="529" actId="26606"/>
          <ac:grpSpMkLst>
            <pc:docMk/>
            <pc:sldMk cId="2634699154" sldId="275"/>
            <ac:grpSpMk id="143" creationId="{701FAF13-AD2A-4F4F-9DAD-78CCED25611E}"/>
          </ac:grpSpMkLst>
        </pc:grpChg>
        <pc:grpChg chg="add del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148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2:50.336" v="532" actId="26606"/>
          <ac:grpSpMkLst>
            <pc:docMk/>
            <pc:sldMk cId="2634699154" sldId="275"/>
            <ac:grpSpMk id="150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2:57.913" v="534" actId="26606"/>
          <ac:grpSpMkLst>
            <pc:docMk/>
            <pc:sldMk cId="2634699154" sldId="275"/>
            <ac:grpSpMk id="179" creationId="{E9935CF2-E532-4A4F-817C-416ABAC0788F}"/>
          </ac:grpSpMkLst>
        </pc:grpChg>
        <pc:grpChg chg="add del">
          <ac:chgData name="diallowill100@outlook.com" userId="c2d80df1e1f3e626" providerId="LiveId" clId="{C5B050DE-94E5-4279-9D1E-7F42AC190729}" dt="2022-02-26T23:22:57.913" v="534" actId="26606"/>
          <ac:grpSpMkLst>
            <pc:docMk/>
            <pc:sldMk cId="2634699154" sldId="275"/>
            <ac:grpSpMk id="180" creationId="{57A0CB7E-9FCA-41D5-AE4D-A6F6FE511FA7}"/>
          </ac:grpSpMkLst>
        </pc:grpChg>
        <pc:grpChg chg="add del">
          <ac:chgData name="diallowill100@outlook.com" userId="c2d80df1e1f3e626" providerId="LiveId" clId="{C5B050DE-94E5-4279-9D1E-7F42AC190729}" dt="2022-02-26T23:23:05.616" v="536" actId="26606"/>
          <ac:grpSpMkLst>
            <pc:docMk/>
            <pc:sldMk cId="2634699154" sldId="275"/>
            <ac:grpSpMk id="185" creationId="{2624CD4A-50BA-4BEE-91B1-781D4548CA07}"/>
          </ac:grpSpMkLst>
        </pc:grpChg>
        <pc:grpChg chg="add del">
          <ac:chgData name="diallowill100@outlook.com" userId="c2d80df1e1f3e626" providerId="LiveId" clId="{C5B050DE-94E5-4279-9D1E-7F42AC190729}" dt="2022-02-26T23:23:05.616" v="536" actId="26606"/>
          <ac:grpSpMkLst>
            <pc:docMk/>
            <pc:sldMk cId="2634699154" sldId="275"/>
            <ac:grpSpMk id="187" creationId="{4D3A5818-B7CB-42ED-ADC6-43DC8BF9B617}"/>
          </ac:grpSpMkLst>
        </pc:grpChg>
        <pc:grpChg chg="add del">
          <ac:chgData name="diallowill100@outlook.com" userId="c2d80df1e1f3e626" providerId="LiveId" clId="{C5B050DE-94E5-4279-9D1E-7F42AC190729}" dt="2022-02-26T23:23:13.045" v="538" actId="26606"/>
          <ac:grpSpMkLst>
            <pc:docMk/>
            <pc:sldMk cId="2634699154" sldId="275"/>
            <ac:grpSpMk id="193" creationId="{31C231D2-6D67-4115-AAD0-4E4E198E9C3D}"/>
          </ac:grpSpMkLst>
        </pc:grpChg>
        <pc:grpChg chg="add del">
          <ac:chgData name="diallowill100@outlook.com" userId="c2d80df1e1f3e626" providerId="LiveId" clId="{C5B050DE-94E5-4279-9D1E-7F42AC190729}" dt="2022-02-26T23:23:13.045" v="538" actId="26606"/>
          <ac:grpSpMkLst>
            <pc:docMk/>
            <pc:sldMk cId="2634699154" sldId="275"/>
            <ac:grpSpMk id="194" creationId="{89FF13A3-FA62-4FB1-A20D-92A0EEA1E23F}"/>
          </ac:grpSpMkLst>
        </pc:grpChg>
        <pc:grpChg chg="add del">
          <ac:chgData name="diallowill100@outlook.com" userId="c2d80df1e1f3e626" providerId="LiveId" clId="{C5B050DE-94E5-4279-9D1E-7F42AC190729}" dt="2022-02-26T23:23:28.711" v="540" actId="26606"/>
          <ac:grpSpMkLst>
            <pc:docMk/>
            <pc:sldMk cId="2634699154" sldId="275"/>
            <ac:grpSpMk id="199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3:28.711" v="540" actId="26606"/>
          <ac:grpSpMkLst>
            <pc:docMk/>
            <pc:sldMk cId="2634699154" sldId="275"/>
            <ac:grpSpMk id="201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3:30.987" v="542" actId="26606"/>
          <ac:grpSpMkLst>
            <pc:docMk/>
            <pc:sldMk cId="2634699154" sldId="275"/>
            <ac:grpSpMk id="207" creationId="{5109D701-E7D8-49F4-9397-8D200BD6E267}"/>
          </ac:grpSpMkLst>
        </pc:grpChg>
        <pc:grpChg chg="add del">
          <ac:chgData name="diallowill100@outlook.com" userId="c2d80df1e1f3e626" providerId="LiveId" clId="{C5B050DE-94E5-4279-9D1E-7F42AC190729}" dt="2022-02-26T23:23:30.987" v="542" actId="26606"/>
          <ac:grpSpMkLst>
            <pc:docMk/>
            <pc:sldMk cId="2634699154" sldId="275"/>
            <ac:grpSpMk id="208" creationId="{701FAF13-AD2A-4F4F-9DAD-78CCED25611E}"/>
          </ac:grpSpMkLst>
        </pc:grpChg>
        <pc:grpChg chg="add del">
          <ac:chgData name="diallowill100@outlook.com" userId="c2d80df1e1f3e626" providerId="LiveId" clId="{C5B050DE-94E5-4279-9D1E-7F42AC190729}" dt="2022-02-26T23:23:39.374" v="544" actId="26606"/>
          <ac:grpSpMkLst>
            <pc:docMk/>
            <pc:sldMk cId="2634699154" sldId="275"/>
            <ac:grpSpMk id="213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3:39.374" v="544" actId="26606"/>
          <ac:grpSpMkLst>
            <pc:docMk/>
            <pc:sldMk cId="2634699154" sldId="275"/>
            <ac:grpSpMk id="215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3:48.289" v="546" actId="26606"/>
          <ac:grpSpMkLst>
            <pc:docMk/>
            <pc:sldMk cId="2634699154" sldId="275"/>
            <ac:grpSpMk id="221" creationId="{C2BEA72B-7F81-4189-B7C9-5C8FBD9DD969}"/>
          </ac:grpSpMkLst>
        </pc:grpChg>
        <pc:grpChg chg="add del">
          <ac:chgData name="diallowill100@outlook.com" userId="c2d80df1e1f3e626" providerId="LiveId" clId="{C5B050DE-94E5-4279-9D1E-7F42AC190729}" dt="2022-02-26T23:23:48.289" v="546" actId="26606"/>
          <ac:grpSpMkLst>
            <pc:docMk/>
            <pc:sldMk cId="2634699154" sldId="275"/>
            <ac:grpSpMk id="222" creationId="{06AECC35-8A3E-4134-BABA-399BB6AE34B0}"/>
          </ac:grpSpMkLst>
        </pc:grpChg>
        <pc:grpChg chg="add del">
          <ac:chgData name="diallowill100@outlook.com" userId="c2d80df1e1f3e626" providerId="LiveId" clId="{C5B050DE-94E5-4279-9D1E-7F42AC190729}" dt="2022-02-26T23:23:53.040" v="548" actId="26606"/>
          <ac:grpSpMkLst>
            <pc:docMk/>
            <pc:sldMk cId="2634699154" sldId="275"/>
            <ac:grpSpMk id="227" creationId="{5109D701-E7D8-49F4-9397-8D200BD6E267}"/>
          </ac:grpSpMkLst>
        </pc:grpChg>
        <pc:grpChg chg="add del">
          <ac:chgData name="diallowill100@outlook.com" userId="c2d80df1e1f3e626" providerId="LiveId" clId="{C5B050DE-94E5-4279-9D1E-7F42AC190729}" dt="2022-02-26T23:23:53.040" v="548" actId="26606"/>
          <ac:grpSpMkLst>
            <pc:docMk/>
            <pc:sldMk cId="2634699154" sldId="275"/>
            <ac:grpSpMk id="229" creationId="{701FAF13-AD2A-4F4F-9DAD-78CCED25611E}"/>
          </ac:grpSpMkLst>
        </pc:grpChg>
        <pc:grpChg chg="add del">
          <ac:chgData name="diallowill100@outlook.com" userId="c2d80df1e1f3e626" providerId="LiveId" clId="{C5B050DE-94E5-4279-9D1E-7F42AC190729}" dt="2022-02-26T23:23:58.929" v="550" actId="26606"/>
          <ac:grpSpMkLst>
            <pc:docMk/>
            <pc:sldMk cId="2634699154" sldId="275"/>
            <ac:grpSpMk id="235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3:58.929" v="550" actId="26606"/>
          <ac:grpSpMkLst>
            <pc:docMk/>
            <pc:sldMk cId="2634699154" sldId="275"/>
            <ac:grpSpMk id="236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4:26.775" v="556" actId="26606"/>
          <ac:grpSpMkLst>
            <pc:docMk/>
            <pc:sldMk cId="2634699154" sldId="275"/>
            <ac:grpSpMk id="245" creationId="{2624CD4A-50BA-4BEE-91B1-781D4548CA07}"/>
          </ac:grpSpMkLst>
        </pc:grpChg>
        <pc:grpChg chg="add del">
          <ac:chgData name="diallowill100@outlook.com" userId="c2d80df1e1f3e626" providerId="LiveId" clId="{C5B050DE-94E5-4279-9D1E-7F42AC190729}" dt="2022-02-26T23:24:26.775" v="556" actId="26606"/>
          <ac:grpSpMkLst>
            <pc:docMk/>
            <pc:sldMk cId="2634699154" sldId="275"/>
            <ac:grpSpMk id="246" creationId="{4D3A5818-B7CB-42ED-ADC6-43DC8BF9B617}"/>
          </ac:grpSpMkLst>
        </pc:grpChg>
        <pc:grpChg chg="add del">
          <ac:chgData name="diallowill100@outlook.com" userId="c2d80df1e1f3e626" providerId="LiveId" clId="{C5B050DE-94E5-4279-9D1E-7F42AC190729}" dt="2022-02-26T23:24:32.821" v="558" actId="26606"/>
          <ac:grpSpMkLst>
            <pc:docMk/>
            <pc:sldMk cId="2634699154" sldId="275"/>
            <ac:grpSpMk id="251" creationId="{31C231D2-6D67-4115-AAD0-4E4E198E9C3D}"/>
          </ac:grpSpMkLst>
        </pc:grpChg>
        <pc:grpChg chg="add del">
          <ac:chgData name="diallowill100@outlook.com" userId="c2d80df1e1f3e626" providerId="LiveId" clId="{C5B050DE-94E5-4279-9D1E-7F42AC190729}" dt="2022-02-26T23:24:32.821" v="558" actId="26606"/>
          <ac:grpSpMkLst>
            <pc:docMk/>
            <pc:sldMk cId="2634699154" sldId="275"/>
            <ac:grpSpMk id="253" creationId="{89FF13A3-FA62-4FB1-A20D-92A0EEA1E23F}"/>
          </ac:grpSpMkLst>
        </pc:grpChg>
        <pc:grpChg chg="add del">
          <ac:chgData name="diallowill100@outlook.com" userId="c2d80df1e1f3e626" providerId="LiveId" clId="{C5B050DE-94E5-4279-9D1E-7F42AC190729}" dt="2022-02-26T23:24:38.469" v="560" actId="26606"/>
          <ac:grpSpMkLst>
            <pc:docMk/>
            <pc:sldMk cId="2634699154" sldId="275"/>
            <ac:grpSpMk id="259" creationId="{29067EE2-341F-42A8-AF80-6560B2EB926A}"/>
          </ac:grpSpMkLst>
        </pc:grpChg>
        <pc:grpChg chg="add del">
          <ac:chgData name="diallowill100@outlook.com" userId="c2d80df1e1f3e626" providerId="LiveId" clId="{C5B050DE-94E5-4279-9D1E-7F42AC190729}" dt="2022-02-26T23:24:38.469" v="560" actId="26606"/>
          <ac:grpSpMkLst>
            <pc:docMk/>
            <pc:sldMk cId="2634699154" sldId="275"/>
            <ac:grpSpMk id="260" creationId="{12E5908B-02A6-4715-9120-A5018EADB522}"/>
          </ac:grpSpMkLst>
        </pc:grpChg>
        <pc:grpChg chg="add del">
          <ac:chgData name="diallowill100@outlook.com" userId="c2d80df1e1f3e626" providerId="LiveId" clId="{C5B050DE-94E5-4279-9D1E-7F42AC190729}" dt="2022-02-26T23:24:43.912" v="562" actId="26606"/>
          <ac:grpSpMkLst>
            <pc:docMk/>
            <pc:sldMk cId="2634699154" sldId="275"/>
            <ac:grpSpMk id="265" creationId="{5109D701-E7D8-49F4-9397-8D200BD6E267}"/>
          </ac:grpSpMkLst>
        </pc:grpChg>
        <pc:grpChg chg="add del">
          <ac:chgData name="diallowill100@outlook.com" userId="c2d80df1e1f3e626" providerId="LiveId" clId="{C5B050DE-94E5-4279-9D1E-7F42AC190729}" dt="2022-02-26T23:24:43.912" v="562" actId="26606"/>
          <ac:grpSpMkLst>
            <pc:docMk/>
            <pc:sldMk cId="2634699154" sldId="275"/>
            <ac:grpSpMk id="267" creationId="{701FAF13-AD2A-4F4F-9DAD-78CCED25611E}"/>
          </ac:grpSpMkLst>
        </pc:grpChg>
        <pc:grpChg chg="add">
          <ac:chgData name="diallowill100@outlook.com" userId="c2d80df1e1f3e626" providerId="LiveId" clId="{C5B050DE-94E5-4279-9D1E-7F42AC190729}" dt="2022-02-26T23:24:43.946" v="563" actId="26606"/>
          <ac:grpSpMkLst>
            <pc:docMk/>
            <pc:sldMk cId="2634699154" sldId="275"/>
            <ac:grpSpMk id="273" creationId="{C2BEA72B-7F81-4189-B7C9-5C8FBD9DD969}"/>
          </ac:grpSpMkLst>
        </pc:grpChg>
        <pc:grpChg chg="add">
          <ac:chgData name="diallowill100@outlook.com" userId="c2d80df1e1f3e626" providerId="LiveId" clId="{C5B050DE-94E5-4279-9D1E-7F42AC190729}" dt="2022-02-26T23:24:43.946" v="563" actId="26606"/>
          <ac:grpSpMkLst>
            <pc:docMk/>
            <pc:sldMk cId="2634699154" sldId="275"/>
            <ac:grpSpMk id="274" creationId="{06AECC35-8A3E-4134-BABA-399BB6AE34B0}"/>
          </ac:grpSpMkLst>
        </pc:grpChg>
        <pc:graphicFrameChg chg="add del">
          <ac:chgData name="diallowill100@outlook.com" userId="c2d80df1e1f3e626" providerId="LiveId" clId="{C5B050DE-94E5-4279-9D1E-7F42AC190729}" dt="2022-02-26T23:22:50.336" v="532" actId="26606"/>
          <ac:graphicFrameMkLst>
            <pc:docMk/>
            <pc:sldMk cId="2634699154" sldId="275"/>
            <ac:graphicFrameMk id="91" creationId="{15CB1965-10B0-44DE-A353-6886AAFF2F00}"/>
          </ac:graphicFrameMkLst>
        </pc:graphicFrameChg>
        <pc:picChg chg="add mod ord">
          <ac:chgData name="diallowill100@outlook.com" userId="c2d80df1e1f3e626" providerId="LiveId" clId="{C5B050DE-94E5-4279-9D1E-7F42AC190729}" dt="2022-02-26T23:24:43.912" v="562" actId="26606"/>
          <ac:picMkLst>
            <pc:docMk/>
            <pc:sldMk cId="2634699154" sldId="275"/>
            <ac:picMk id="4" creationId="{F39E0238-90A5-42AF-95EC-403D3ED941E0}"/>
          </ac:picMkLst>
        </pc:picChg>
        <pc:picChg chg="add mod ord">
          <ac:chgData name="diallowill100@outlook.com" userId="c2d80df1e1f3e626" providerId="LiveId" clId="{C5B050DE-94E5-4279-9D1E-7F42AC190729}" dt="2022-02-26T23:24:43.946" v="563" actId="26606"/>
          <ac:picMkLst>
            <pc:docMk/>
            <pc:sldMk cId="2634699154" sldId="275"/>
            <ac:picMk id="5" creationId="{C00288E8-C35B-4F3D-AECC-7CFD5B5E3933}"/>
          </ac:picMkLst>
        </pc:picChg>
        <pc:picChg chg="add del">
          <ac:chgData name="diallowill100@outlook.com" userId="c2d80df1e1f3e626" providerId="LiveId" clId="{C5B050DE-94E5-4279-9D1E-7F42AC190729}" dt="2022-02-26T23:19:43.548" v="499" actId="26606"/>
          <ac:picMkLst>
            <pc:docMk/>
            <pc:sldMk cId="2634699154" sldId="275"/>
            <ac:picMk id="11" creationId="{4E28A1A9-FB81-4816-AAEA-C3B430946951}"/>
          </ac:picMkLst>
        </pc:picChg>
        <pc:picChg chg="add del">
          <ac:chgData name="diallowill100@outlook.com" userId="c2d80df1e1f3e626" providerId="LiveId" clId="{C5B050DE-94E5-4279-9D1E-7F42AC190729}" dt="2022-02-26T23:19:43.548" v="499" actId="26606"/>
          <ac:picMkLst>
            <pc:docMk/>
            <pc:sldMk cId="2634699154" sldId="275"/>
            <ac:picMk id="15" creationId="{AF0552B8-DE8C-40DF-B29F-1728E6A10619}"/>
          </ac:picMkLst>
        </pc:picChg>
        <pc:picChg chg="add del">
          <ac:chgData name="diallowill100@outlook.com" userId="c2d80df1e1f3e626" providerId="LiveId" clId="{C5B050DE-94E5-4279-9D1E-7F42AC190729}" dt="2022-02-26T23:19:57.356" v="503" actId="26606"/>
          <ac:picMkLst>
            <pc:docMk/>
            <pc:sldMk cId="2634699154" sldId="275"/>
            <ac:picMk id="52" creationId="{1B17CCE2-CEEF-40CA-8C4D-0DC2DCA78A23}"/>
          </ac:picMkLst>
        </pc:picChg>
        <pc:picChg chg="add del">
          <ac:chgData name="diallowill100@outlook.com" userId="c2d80df1e1f3e626" providerId="LiveId" clId="{C5B050DE-94E5-4279-9D1E-7F42AC190729}" dt="2022-02-26T23:20:33.147" v="509" actId="26606"/>
          <ac:picMkLst>
            <pc:docMk/>
            <pc:sldMk cId="2634699154" sldId="275"/>
            <ac:picMk id="60" creationId="{5B3DE270-418F-47A7-B311-C4D876041DC6}"/>
          </ac:picMkLst>
        </pc:picChg>
        <pc:picChg chg="mod replId">
          <ac:chgData name="diallowill100@outlook.com" userId="c2d80df1e1f3e626" providerId="LiveId" clId="{C5B050DE-94E5-4279-9D1E-7F42AC190729}" dt="2022-02-26T23:22:50.336" v="532" actId="26606"/>
          <ac:picMkLst>
            <pc:docMk/>
            <pc:sldMk cId="2634699154" sldId="275"/>
            <ac:picMk id="81" creationId="{2F906C38-97BA-4C69-BCB8-22A45FBEE358}"/>
          </ac:picMkLst>
        </pc:picChg>
        <pc:cxnChg chg="add del mod">
          <ac:chgData name="diallowill100@outlook.com" userId="c2d80df1e1f3e626" providerId="LiveId" clId="{C5B050DE-94E5-4279-9D1E-7F42AC190729}" dt="2022-02-26T23:24:43.946" v="563" actId="26606"/>
          <ac:cxnSpMkLst>
            <pc:docMk/>
            <pc:sldMk cId="2634699154" sldId="275"/>
            <ac:cxnSpMk id="82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4:43.946" v="563" actId="26606"/>
          <ac:cxnSpMkLst>
            <pc:docMk/>
            <pc:sldMk cId="2634699154" sldId="275"/>
            <ac:cxnSpMk id="84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2:07.762" v="523" actId="26606"/>
          <ac:cxnSpMkLst>
            <pc:docMk/>
            <pc:sldMk cId="2634699154" sldId="275"/>
            <ac:cxnSpMk id="125" creationId="{B2179C6E-B859-4E6D-AC76-B5C4FFCBF866}"/>
          </ac:cxnSpMkLst>
        </pc:cxnChg>
        <pc:cxnChg chg="add del">
          <ac:chgData name="diallowill100@outlook.com" userId="c2d80df1e1f3e626" providerId="LiveId" clId="{C5B050DE-94E5-4279-9D1E-7F42AC190729}" dt="2022-02-26T23:22:07.762" v="523" actId="26606"/>
          <ac:cxnSpMkLst>
            <pc:docMk/>
            <pc:sldMk cId="2634699154" sldId="275"/>
            <ac:cxnSpMk id="127" creationId="{4A484A11-A6D9-4924-8069-8BF0490D63A7}"/>
          </ac:cxnSpMkLst>
        </pc:cxnChg>
        <pc:cxnChg chg="add del">
          <ac:chgData name="diallowill100@outlook.com" userId="c2d80df1e1f3e626" providerId="LiveId" clId="{C5B050DE-94E5-4279-9D1E-7F42AC190729}" dt="2022-02-26T23:22:29.642" v="525" actId="26606"/>
          <ac:cxnSpMkLst>
            <pc:docMk/>
            <pc:sldMk cId="2634699154" sldId="275"/>
            <ac:cxnSpMk id="133" creationId="{0A9B172B-E9F0-4A77-B441-56E203BDA5C8}"/>
          </ac:cxnSpMkLst>
        </pc:cxnChg>
        <pc:cxnChg chg="add del">
          <ac:chgData name="diallowill100@outlook.com" userId="c2d80df1e1f3e626" providerId="LiveId" clId="{C5B050DE-94E5-4279-9D1E-7F42AC190729}" dt="2022-02-26T23:22:29.642" v="525" actId="26606"/>
          <ac:cxnSpMkLst>
            <pc:docMk/>
            <pc:sldMk cId="2634699154" sldId="275"/>
            <ac:cxnSpMk id="134" creationId="{CEE34AAD-1CD6-4DEF-A3D7-F7F594D7D42A}"/>
          </ac:cxnSpMkLst>
        </pc:cxnChg>
        <pc:cxnChg chg="add del mod">
          <ac:chgData name="diallowill100@outlook.com" userId="c2d80df1e1f3e626" providerId="LiveId" clId="{C5B050DE-94E5-4279-9D1E-7F42AC190729}" dt="2022-02-26T23:22:32.315" v="527" actId="26606"/>
          <ac:cxnSpMkLst>
            <pc:docMk/>
            <pc:sldMk cId="2634699154" sldId="275"/>
            <ac:cxnSpMk id="138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2:32.315" v="527" actId="26606"/>
          <ac:cxnSpMkLst>
            <pc:docMk/>
            <pc:sldMk cId="2634699154" sldId="275"/>
            <ac:cxnSpMk id="139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2:42.718" v="529" actId="26606"/>
          <ac:cxnSpMkLst>
            <pc:docMk/>
            <pc:sldMk cId="2634699154" sldId="275"/>
            <ac:cxnSpMk id="145" creationId="{B2179C6E-B859-4E6D-AC76-B5C4FFCBF866}"/>
          </ac:cxnSpMkLst>
        </pc:cxnChg>
        <pc:cxnChg chg="add del">
          <ac:chgData name="diallowill100@outlook.com" userId="c2d80df1e1f3e626" providerId="LiveId" clId="{C5B050DE-94E5-4279-9D1E-7F42AC190729}" dt="2022-02-26T23:22:42.718" v="529" actId="26606"/>
          <ac:cxnSpMkLst>
            <pc:docMk/>
            <pc:sldMk cId="2634699154" sldId="275"/>
            <ac:cxnSpMk id="146" creationId="{4A484A11-A6D9-4924-8069-8BF0490D63A7}"/>
          </ac:cxnSpMkLst>
        </pc:cxnChg>
        <pc:cxnChg chg="add del mod">
          <ac:chgData name="diallowill100@outlook.com" userId="c2d80df1e1f3e626" providerId="LiveId" clId="{C5B050DE-94E5-4279-9D1E-7F42AC190729}" dt="2022-02-26T23:22:50.336" v="532" actId="26606"/>
          <ac:cxnSpMkLst>
            <pc:docMk/>
            <pc:sldMk cId="2634699154" sldId="275"/>
            <ac:cxnSpMk id="152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2:50.336" v="532" actId="26606"/>
          <ac:cxnSpMkLst>
            <pc:docMk/>
            <pc:sldMk cId="2634699154" sldId="275"/>
            <ac:cxnSpMk id="153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2:57.913" v="534" actId="26606"/>
          <ac:cxnSpMkLst>
            <pc:docMk/>
            <pc:sldMk cId="2634699154" sldId="275"/>
            <ac:cxnSpMk id="181" creationId="{B1CEF903-AF21-4D7B-8EDE-AD1B14F11E1C}"/>
          </ac:cxnSpMkLst>
        </pc:cxnChg>
        <pc:cxnChg chg="add del">
          <ac:chgData name="diallowill100@outlook.com" userId="c2d80df1e1f3e626" providerId="LiveId" clId="{C5B050DE-94E5-4279-9D1E-7F42AC190729}" dt="2022-02-26T23:22:57.913" v="534" actId="26606"/>
          <ac:cxnSpMkLst>
            <pc:docMk/>
            <pc:sldMk cId="2634699154" sldId="275"/>
            <ac:cxnSpMk id="183" creationId="{7AFDD4EC-8609-4509-9895-679D906D1F47}"/>
          </ac:cxnSpMkLst>
        </pc:cxnChg>
        <pc:cxnChg chg="add del">
          <ac:chgData name="diallowill100@outlook.com" userId="c2d80df1e1f3e626" providerId="LiveId" clId="{C5B050DE-94E5-4279-9D1E-7F42AC190729}" dt="2022-02-26T23:23:05.616" v="536" actId="26606"/>
          <ac:cxnSpMkLst>
            <pc:docMk/>
            <pc:sldMk cId="2634699154" sldId="275"/>
            <ac:cxnSpMk id="189" creationId="{0A9B172B-E9F0-4A77-B441-56E203BDA5C8}"/>
          </ac:cxnSpMkLst>
        </pc:cxnChg>
        <pc:cxnChg chg="add del">
          <ac:chgData name="diallowill100@outlook.com" userId="c2d80df1e1f3e626" providerId="LiveId" clId="{C5B050DE-94E5-4279-9D1E-7F42AC190729}" dt="2022-02-26T23:23:05.616" v="536" actId="26606"/>
          <ac:cxnSpMkLst>
            <pc:docMk/>
            <pc:sldMk cId="2634699154" sldId="275"/>
            <ac:cxnSpMk id="191" creationId="{CEE34AAD-1CD6-4DEF-A3D7-F7F594D7D42A}"/>
          </ac:cxnSpMkLst>
        </pc:cxnChg>
        <pc:cxnChg chg="add del">
          <ac:chgData name="diallowill100@outlook.com" userId="c2d80df1e1f3e626" providerId="LiveId" clId="{C5B050DE-94E5-4279-9D1E-7F42AC190729}" dt="2022-02-26T23:23:13.045" v="538" actId="26606"/>
          <ac:cxnSpMkLst>
            <pc:docMk/>
            <pc:sldMk cId="2634699154" sldId="275"/>
            <ac:cxnSpMk id="195" creationId="{89496ABD-7E24-452D-863B-95473673BDF9}"/>
          </ac:cxnSpMkLst>
        </pc:cxnChg>
        <pc:cxnChg chg="add del">
          <ac:chgData name="diallowill100@outlook.com" userId="c2d80df1e1f3e626" providerId="LiveId" clId="{C5B050DE-94E5-4279-9D1E-7F42AC190729}" dt="2022-02-26T23:23:13.045" v="538" actId="26606"/>
          <ac:cxnSpMkLst>
            <pc:docMk/>
            <pc:sldMk cId="2634699154" sldId="275"/>
            <ac:cxnSpMk id="197" creationId="{5E7F623E-0A6E-4AC7-ACC5-1B90B99810E7}"/>
          </ac:cxnSpMkLst>
        </pc:cxnChg>
        <pc:cxnChg chg="add del mod">
          <ac:chgData name="diallowill100@outlook.com" userId="c2d80df1e1f3e626" providerId="LiveId" clId="{C5B050DE-94E5-4279-9D1E-7F42AC190729}" dt="2022-02-26T23:23:28.711" v="540" actId="26606"/>
          <ac:cxnSpMkLst>
            <pc:docMk/>
            <pc:sldMk cId="2634699154" sldId="275"/>
            <ac:cxnSpMk id="203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3:28.711" v="540" actId="26606"/>
          <ac:cxnSpMkLst>
            <pc:docMk/>
            <pc:sldMk cId="2634699154" sldId="275"/>
            <ac:cxnSpMk id="205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3:30.987" v="542" actId="26606"/>
          <ac:cxnSpMkLst>
            <pc:docMk/>
            <pc:sldMk cId="2634699154" sldId="275"/>
            <ac:cxnSpMk id="209" creationId="{B2179C6E-B859-4E6D-AC76-B5C4FFCBF866}"/>
          </ac:cxnSpMkLst>
        </pc:cxnChg>
        <pc:cxnChg chg="add del">
          <ac:chgData name="diallowill100@outlook.com" userId="c2d80df1e1f3e626" providerId="LiveId" clId="{C5B050DE-94E5-4279-9D1E-7F42AC190729}" dt="2022-02-26T23:23:30.987" v="542" actId="26606"/>
          <ac:cxnSpMkLst>
            <pc:docMk/>
            <pc:sldMk cId="2634699154" sldId="275"/>
            <ac:cxnSpMk id="211" creationId="{4A484A11-A6D9-4924-8069-8BF0490D63A7}"/>
          </ac:cxnSpMkLst>
        </pc:cxnChg>
        <pc:cxnChg chg="add del mod">
          <ac:chgData name="diallowill100@outlook.com" userId="c2d80df1e1f3e626" providerId="LiveId" clId="{C5B050DE-94E5-4279-9D1E-7F42AC190729}" dt="2022-02-26T23:23:39.374" v="544" actId="26606"/>
          <ac:cxnSpMkLst>
            <pc:docMk/>
            <pc:sldMk cId="2634699154" sldId="275"/>
            <ac:cxnSpMk id="217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3:39.374" v="544" actId="26606"/>
          <ac:cxnSpMkLst>
            <pc:docMk/>
            <pc:sldMk cId="2634699154" sldId="275"/>
            <ac:cxnSpMk id="219" creationId="{53B59680-4692-4755-925D-FC718900F71B}"/>
          </ac:cxnSpMkLst>
        </pc:cxnChg>
        <pc:cxnChg chg="add del mod">
          <ac:chgData name="diallowill100@outlook.com" userId="c2d80df1e1f3e626" providerId="LiveId" clId="{C5B050DE-94E5-4279-9D1E-7F42AC190729}" dt="2022-02-26T23:23:48.289" v="546" actId="26606"/>
          <ac:cxnSpMkLst>
            <pc:docMk/>
            <pc:sldMk cId="2634699154" sldId="275"/>
            <ac:cxnSpMk id="223" creationId="{0E6557D1-712E-4262-91EA-DD045B8337EF}"/>
          </ac:cxnSpMkLst>
        </pc:cxnChg>
        <pc:cxnChg chg="add del mod">
          <ac:chgData name="diallowill100@outlook.com" userId="c2d80df1e1f3e626" providerId="LiveId" clId="{C5B050DE-94E5-4279-9D1E-7F42AC190729}" dt="2022-02-26T23:23:48.289" v="546" actId="26606"/>
          <ac:cxnSpMkLst>
            <pc:docMk/>
            <pc:sldMk cId="2634699154" sldId="275"/>
            <ac:cxnSpMk id="225" creationId="{A0F709AC-2F68-4D6D-B978-D52051047D2B}"/>
          </ac:cxnSpMkLst>
        </pc:cxnChg>
        <pc:cxnChg chg="add del">
          <ac:chgData name="diallowill100@outlook.com" userId="c2d80df1e1f3e626" providerId="LiveId" clId="{C5B050DE-94E5-4279-9D1E-7F42AC190729}" dt="2022-02-26T23:23:53.040" v="548" actId="26606"/>
          <ac:cxnSpMkLst>
            <pc:docMk/>
            <pc:sldMk cId="2634699154" sldId="275"/>
            <ac:cxnSpMk id="231" creationId="{B2179C6E-B859-4E6D-AC76-B5C4FFCBF866}"/>
          </ac:cxnSpMkLst>
        </pc:cxnChg>
        <pc:cxnChg chg="add del">
          <ac:chgData name="diallowill100@outlook.com" userId="c2d80df1e1f3e626" providerId="LiveId" clId="{C5B050DE-94E5-4279-9D1E-7F42AC190729}" dt="2022-02-26T23:23:53.040" v="548" actId="26606"/>
          <ac:cxnSpMkLst>
            <pc:docMk/>
            <pc:sldMk cId="2634699154" sldId="275"/>
            <ac:cxnSpMk id="233" creationId="{4A484A11-A6D9-4924-8069-8BF0490D63A7}"/>
          </ac:cxnSpMkLst>
        </pc:cxnChg>
        <pc:cxnChg chg="add del mod">
          <ac:chgData name="diallowill100@outlook.com" userId="c2d80df1e1f3e626" providerId="LiveId" clId="{C5B050DE-94E5-4279-9D1E-7F42AC190729}" dt="2022-02-26T23:23:58.929" v="550" actId="26606"/>
          <ac:cxnSpMkLst>
            <pc:docMk/>
            <pc:sldMk cId="2634699154" sldId="275"/>
            <ac:cxnSpMk id="237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3:58.929" v="550" actId="26606"/>
          <ac:cxnSpMkLst>
            <pc:docMk/>
            <pc:sldMk cId="2634699154" sldId="275"/>
            <ac:cxnSpMk id="239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4:26.775" v="556" actId="26606"/>
          <ac:cxnSpMkLst>
            <pc:docMk/>
            <pc:sldMk cId="2634699154" sldId="275"/>
            <ac:cxnSpMk id="247" creationId="{0A9B172B-E9F0-4A77-B441-56E203BDA5C8}"/>
          </ac:cxnSpMkLst>
        </pc:cxnChg>
        <pc:cxnChg chg="add del">
          <ac:chgData name="diallowill100@outlook.com" userId="c2d80df1e1f3e626" providerId="LiveId" clId="{C5B050DE-94E5-4279-9D1E-7F42AC190729}" dt="2022-02-26T23:24:26.775" v="556" actId="26606"/>
          <ac:cxnSpMkLst>
            <pc:docMk/>
            <pc:sldMk cId="2634699154" sldId="275"/>
            <ac:cxnSpMk id="249" creationId="{CEE34AAD-1CD6-4DEF-A3D7-F7F594D7D42A}"/>
          </ac:cxnSpMkLst>
        </pc:cxnChg>
        <pc:cxnChg chg="add del">
          <ac:chgData name="diallowill100@outlook.com" userId="c2d80df1e1f3e626" providerId="LiveId" clId="{C5B050DE-94E5-4279-9D1E-7F42AC190729}" dt="2022-02-26T23:24:32.821" v="558" actId="26606"/>
          <ac:cxnSpMkLst>
            <pc:docMk/>
            <pc:sldMk cId="2634699154" sldId="275"/>
            <ac:cxnSpMk id="255" creationId="{89496ABD-7E24-452D-863B-95473673BDF9}"/>
          </ac:cxnSpMkLst>
        </pc:cxnChg>
        <pc:cxnChg chg="add del">
          <ac:chgData name="diallowill100@outlook.com" userId="c2d80df1e1f3e626" providerId="LiveId" clId="{C5B050DE-94E5-4279-9D1E-7F42AC190729}" dt="2022-02-26T23:24:32.821" v="558" actId="26606"/>
          <ac:cxnSpMkLst>
            <pc:docMk/>
            <pc:sldMk cId="2634699154" sldId="275"/>
            <ac:cxnSpMk id="257" creationId="{5E7F623E-0A6E-4AC7-ACC5-1B90B99810E7}"/>
          </ac:cxnSpMkLst>
        </pc:cxnChg>
        <pc:cxnChg chg="add del mod">
          <ac:chgData name="diallowill100@outlook.com" userId="c2d80df1e1f3e626" providerId="LiveId" clId="{C5B050DE-94E5-4279-9D1E-7F42AC190729}" dt="2022-02-26T23:24:38.469" v="560" actId="26606"/>
          <ac:cxnSpMkLst>
            <pc:docMk/>
            <pc:sldMk cId="2634699154" sldId="275"/>
            <ac:cxnSpMk id="261" creationId="{D86C5B5A-9825-4FD5-8C33-D25AC1BDF9F1}"/>
          </ac:cxnSpMkLst>
        </pc:cxnChg>
        <pc:cxnChg chg="add del mod">
          <ac:chgData name="diallowill100@outlook.com" userId="c2d80df1e1f3e626" providerId="LiveId" clId="{C5B050DE-94E5-4279-9D1E-7F42AC190729}" dt="2022-02-26T23:24:38.469" v="560" actId="26606"/>
          <ac:cxnSpMkLst>
            <pc:docMk/>
            <pc:sldMk cId="2634699154" sldId="275"/>
            <ac:cxnSpMk id="263" creationId="{53B59680-4692-4755-925D-FC718900F71B}"/>
          </ac:cxnSpMkLst>
        </pc:cxnChg>
        <pc:cxnChg chg="add del">
          <ac:chgData name="diallowill100@outlook.com" userId="c2d80df1e1f3e626" providerId="LiveId" clId="{C5B050DE-94E5-4279-9D1E-7F42AC190729}" dt="2022-02-26T23:24:43.912" v="562" actId="26606"/>
          <ac:cxnSpMkLst>
            <pc:docMk/>
            <pc:sldMk cId="2634699154" sldId="275"/>
            <ac:cxnSpMk id="269" creationId="{B2179C6E-B859-4E6D-AC76-B5C4FFCBF866}"/>
          </ac:cxnSpMkLst>
        </pc:cxnChg>
        <pc:cxnChg chg="add del">
          <ac:chgData name="diallowill100@outlook.com" userId="c2d80df1e1f3e626" providerId="LiveId" clId="{C5B050DE-94E5-4279-9D1E-7F42AC190729}" dt="2022-02-26T23:24:43.912" v="562" actId="26606"/>
          <ac:cxnSpMkLst>
            <pc:docMk/>
            <pc:sldMk cId="2634699154" sldId="275"/>
            <ac:cxnSpMk id="271" creationId="{4A484A11-A6D9-4924-8069-8BF0490D63A7}"/>
          </ac:cxnSpMkLst>
        </pc:cxnChg>
        <pc:cxnChg chg="add">
          <ac:chgData name="diallowill100@outlook.com" userId="c2d80df1e1f3e626" providerId="LiveId" clId="{C5B050DE-94E5-4279-9D1E-7F42AC190729}" dt="2022-02-26T23:24:43.946" v="563" actId="26606"/>
          <ac:cxnSpMkLst>
            <pc:docMk/>
            <pc:sldMk cId="2634699154" sldId="275"/>
            <ac:cxnSpMk id="275" creationId="{0E6557D1-712E-4262-91EA-DD045B8337EF}"/>
          </ac:cxnSpMkLst>
        </pc:cxnChg>
        <pc:cxnChg chg="add">
          <ac:chgData name="diallowill100@outlook.com" userId="c2d80df1e1f3e626" providerId="LiveId" clId="{C5B050DE-94E5-4279-9D1E-7F42AC190729}" dt="2022-02-26T23:24:43.946" v="563" actId="26606"/>
          <ac:cxnSpMkLst>
            <pc:docMk/>
            <pc:sldMk cId="2634699154" sldId="275"/>
            <ac:cxnSpMk id="277" creationId="{A0F709AC-2F68-4D6D-B978-D52051047D2B}"/>
          </ac:cxnSpMkLst>
        </pc:cxnChg>
      </pc:sldChg>
      <pc:sldChg chg="addSp delSp modSp new mod ord setBg">
        <pc:chgData name="diallowill100@outlook.com" userId="c2d80df1e1f3e626" providerId="LiveId" clId="{C5B050DE-94E5-4279-9D1E-7F42AC190729}" dt="2022-02-26T23:25:39.174" v="567" actId="21"/>
        <pc:sldMkLst>
          <pc:docMk/>
          <pc:sldMk cId="3208645046" sldId="276"/>
        </pc:sldMkLst>
        <pc:spChg chg="mod">
          <ac:chgData name="diallowill100@outlook.com" userId="c2d80df1e1f3e626" providerId="LiveId" clId="{C5B050DE-94E5-4279-9D1E-7F42AC190729}" dt="2022-02-26T23:15:42.829" v="444" actId="26606"/>
          <ac:spMkLst>
            <pc:docMk/>
            <pc:sldMk cId="3208645046" sldId="276"/>
            <ac:spMk id="2" creationId="{E0B988F5-F7EA-4F6E-84A9-7BE9FA74AE11}"/>
          </ac:spMkLst>
        </pc:spChg>
        <pc:spChg chg="del mod">
          <ac:chgData name="diallowill100@outlook.com" userId="c2d80df1e1f3e626" providerId="LiveId" clId="{C5B050DE-94E5-4279-9D1E-7F42AC190729}" dt="2022-02-26T23:25:39.174" v="567" actId="21"/>
          <ac:spMkLst>
            <pc:docMk/>
            <pc:sldMk cId="3208645046" sldId="276"/>
            <ac:spMk id="3" creationId="{D229A5F8-7B6E-4EB4-ACFF-19B86ED8B783}"/>
          </ac:spMkLst>
        </pc:spChg>
        <pc:grpChg chg="add">
          <ac:chgData name="diallowill100@outlook.com" userId="c2d80df1e1f3e626" providerId="LiveId" clId="{C5B050DE-94E5-4279-9D1E-7F42AC190729}" dt="2022-02-26T23:15:42.829" v="444" actId="26606"/>
          <ac:grpSpMkLst>
            <pc:docMk/>
            <pc:sldMk cId="3208645046" sldId="276"/>
            <ac:grpSpMk id="9" creationId="{8E1DDAD8-1D10-4640-A034-BE90015E37B6}"/>
          </ac:grpSpMkLst>
        </pc:grpChg>
        <pc:grpChg chg="add">
          <ac:chgData name="diallowill100@outlook.com" userId="c2d80df1e1f3e626" providerId="LiveId" clId="{C5B050DE-94E5-4279-9D1E-7F42AC190729}" dt="2022-02-26T23:15:42.829" v="444" actId="26606"/>
          <ac:grpSpMkLst>
            <pc:docMk/>
            <pc:sldMk cId="3208645046" sldId="276"/>
            <ac:grpSpMk id="13" creationId="{FD642FB6-2808-4BC5-AE0B-7302C24B78A5}"/>
          </ac:grpSpMkLst>
        </pc:grpChg>
        <pc:picChg chg="add">
          <ac:chgData name="diallowill100@outlook.com" userId="c2d80df1e1f3e626" providerId="LiveId" clId="{C5B050DE-94E5-4279-9D1E-7F42AC190729}" dt="2022-02-26T23:15:42.829" v="444" actId="26606"/>
          <ac:picMkLst>
            <pc:docMk/>
            <pc:sldMk cId="3208645046" sldId="276"/>
            <ac:picMk id="5" creationId="{1B82B788-963C-4958-ADA9-DDFF3D2A3F1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C37BC-6951-42E3-BD6E-C7088B50C8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9595B03-E42F-4E3F-A8D6-CAEED4EF0145}">
      <dgm:prSet/>
      <dgm:spPr/>
      <dgm:t>
        <a:bodyPr/>
        <a:lstStyle/>
        <a:p>
          <a:r>
            <a:rPr lang="en-US"/>
            <a:t>ESP 32 Board</a:t>
          </a:r>
        </a:p>
      </dgm:t>
    </dgm:pt>
    <dgm:pt modelId="{D2A51D0A-022F-4AF9-B365-48327A70B154}" type="parTrans" cxnId="{ABFC61E7-488E-4B29-A065-D7B586A23CD0}">
      <dgm:prSet/>
      <dgm:spPr/>
      <dgm:t>
        <a:bodyPr/>
        <a:lstStyle/>
        <a:p>
          <a:endParaRPr lang="en-US"/>
        </a:p>
      </dgm:t>
    </dgm:pt>
    <dgm:pt modelId="{B9A40A53-68D7-4B4F-8EF3-A9464ACEAE78}" type="sibTrans" cxnId="{ABFC61E7-488E-4B29-A065-D7B586A23CD0}">
      <dgm:prSet/>
      <dgm:spPr/>
      <dgm:t>
        <a:bodyPr/>
        <a:lstStyle/>
        <a:p>
          <a:endParaRPr lang="en-US"/>
        </a:p>
      </dgm:t>
    </dgm:pt>
    <dgm:pt modelId="{B8774DA4-5111-42CA-8351-D4A17E51E9EB}">
      <dgm:prSet/>
      <dgm:spPr/>
      <dgm:t>
        <a:bodyPr/>
        <a:lstStyle/>
        <a:p>
          <a:r>
            <a:rPr lang="en-US"/>
            <a:t>Colored LEDs: Red, Yellow and Green (two sets)</a:t>
          </a:r>
        </a:p>
      </dgm:t>
    </dgm:pt>
    <dgm:pt modelId="{5307BE90-916F-4BAE-BE66-800670C0CD57}" type="parTrans" cxnId="{315E9046-5D8F-4786-B6BC-F6A3BBD4DFD0}">
      <dgm:prSet/>
      <dgm:spPr/>
      <dgm:t>
        <a:bodyPr/>
        <a:lstStyle/>
        <a:p>
          <a:endParaRPr lang="en-US"/>
        </a:p>
      </dgm:t>
    </dgm:pt>
    <dgm:pt modelId="{FD920F8A-264C-43E3-94BA-76DEF696CAF5}" type="sibTrans" cxnId="{315E9046-5D8F-4786-B6BC-F6A3BBD4DFD0}">
      <dgm:prSet/>
      <dgm:spPr/>
      <dgm:t>
        <a:bodyPr/>
        <a:lstStyle/>
        <a:p>
          <a:endParaRPr lang="en-US"/>
        </a:p>
      </dgm:t>
    </dgm:pt>
    <dgm:pt modelId="{26E32543-86D0-4BA9-B153-4B4C3952132C}">
      <dgm:prSet/>
      <dgm:spPr/>
      <dgm:t>
        <a:bodyPr/>
        <a:lstStyle/>
        <a:p>
          <a:r>
            <a:rPr lang="en-US"/>
            <a:t>220 Ohm Resistors </a:t>
          </a:r>
        </a:p>
      </dgm:t>
    </dgm:pt>
    <dgm:pt modelId="{BBC57A35-A67F-449F-9BC8-ACB5D794C511}" type="parTrans" cxnId="{5050D59A-97B2-4835-90AA-F401B4B81CA8}">
      <dgm:prSet/>
      <dgm:spPr/>
      <dgm:t>
        <a:bodyPr/>
        <a:lstStyle/>
        <a:p>
          <a:endParaRPr lang="en-US"/>
        </a:p>
      </dgm:t>
    </dgm:pt>
    <dgm:pt modelId="{30757417-AD45-4E9F-BA49-8DFE69F8FB82}" type="sibTrans" cxnId="{5050D59A-97B2-4835-90AA-F401B4B81CA8}">
      <dgm:prSet/>
      <dgm:spPr/>
      <dgm:t>
        <a:bodyPr/>
        <a:lstStyle/>
        <a:p>
          <a:endParaRPr lang="en-US"/>
        </a:p>
      </dgm:t>
    </dgm:pt>
    <dgm:pt modelId="{B83D144C-4F19-40E0-A2C7-AB5176F9FADD}">
      <dgm:prSet/>
      <dgm:spPr/>
      <dgm:t>
        <a:bodyPr/>
        <a:lstStyle/>
        <a:p>
          <a:r>
            <a:rPr lang="en-US"/>
            <a:t>Wires</a:t>
          </a:r>
        </a:p>
      </dgm:t>
    </dgm:pt>
    <dgm:pt modelId="{4702787F-BFA5-4F6F-867E-DAE9D6BEEFAE}" type="parTrans" cxnId="{07BAA2B1-B0A0-4DAA-89E3-C856AB7D30C1}">
      <dgm:prSet/>
      <dgm:spPr/>
      <dgm:t>
        <a:bodyPr/>
        <a:lstStyle/>
        <a:p>
          <a:endParaRPr lang="en-US"/>
        </a:p>
      </dgm:t>
    </dgm:pt>
    <dgm:pt modelId="{0B6921E2-56CA-4A9D-9B56-B8247C86E723}" type="sibTrans" cxnId="{07BAA2B1-B0A0-4DAA-89E3-C856AB7D30C1}">
      <dgm:prSet/>
      <dgm:spPr/>
      <dgm:t>
        <a:bodyPr/>
        <a:lstStyle/>
        <a:p>
          <a:endParaRPr lang="en-US"/>
        </a:p>
      </dgm:t>
    </dgm:pt>
    <dgm:pt modelId="{7C31FB39-AA07-4F86-8399-4D9287987774}">
      <dgm:prSet/>
      <dgm:spPr/>
      <dgm:t>
        <a:bodyPr/>
        <a:lstStyle/>
        <a:p>
          <a:r>
            <a:rPr lang="en-US"/>
            <a:t>Breadboard</a:t>
          </a:r>
        </a:p>
      </dgm:t>
    </dgm:pt>
    <dgm:pt modelId="{7E8A618B-CE37-4C1B-9C70-65DA30677732}" type="parTrans" cxnId="{C0E6388B-789B-4F2A-8117-6DD3212E8119}">
      <dgm:prSet/>
      <dgm:spPr/>
      <dgm:t>
        <a:bodyPr/>
        <a:lstStyle/>
        <a:p>
          <a:endParaRPr lang="en-US"/>
        </a:p>
      </dgm:t>
    </dgm:pt>
    <dgm:pt modelId="{0157EA72-9D4C-423C-B3EE-9F6E8ADCBEE7}" type="sibTrans" cxnId="{C0E6388B-789B-4F2A-8117-6DD3212E8119}">
      <dgm:prSet/>
      <dgm:spPr/>
      <dgm:t>
        <a:bodyPr/>
        <a:lstStyle/>
        <a:p>
          <a:endParaRPr lang="en-US"/>
        </a:p>
      </dgm:t>
    </dgm:pt>
    <dgm:pt modelId="{9D02C1A5-A6F4-42F9-AC91-92F232684469}" type="pres">
      <dgm:prSet presAssocID="{E66C37BC-6951-42E3-BD6E-C7088B50C85F}" presName="linear" presStyleCnt="0">
        <dgm:presLayoutVars>
          <dgm:animLvl val="lvl"/>
          <dgm:resizeHandles val="exact"/>
        </dgm:presLayoutVars>
      </dgm:prSet>
      <dgm:spPr/>
    </dgm:pt>
    <dgm:pt modelId="{AF8FF15B-4B11-4C79-B1BB-F248A8E44852}" type="pres">
      <dgm:prSet presAssocID="{49595B03-E42F-4E3F-A8D6-CAEED4EF014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1D993FA-C9DD-4892-AA17-48DE77E7BB1E}" type="pres">
      <dgm:prSet presAssocID="{B9A40A53-68D7-4B4F-8EF3-A9464ACEAE78}" presName="spacer" presStyleCnt="0"/>
      <dgm:spPr/>
    </dgm:pt>
    <dgm:pt modelId="{6D27949B-F059-4AA4-8926-4EB17F619475}" type="pres">
      <dgm:prSet presAssocID="{B8774DA4-5111-42CA-8351-D4A17E51E9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16CF713-6B81-4869-979E-8CDE825EF01C}" type="pres">
      <dgm:prSet presAssocID="{FD920F8A-264C-43E3-94BA-76DEF696CAF5}" presName="spacer" presStyleCnt="0"/>
      <dgm:spPr/>
    </dgm:pt>
    <dgm:pt modelId="{FBBFAB6F-98FF-485D-92D8-47ACB3E4883D}" type="pres">
      <dgm:prSet presAssocID="{26E32543-86D0-4BA9-B153-4B4C395213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595AD29-0F7F-4D51-A226-611C97B0D3ED}" type="pres">
      <dgm:prSet presAssocID="{30757417-AD45-4E9F-BA49-8DFE69F8FB82}" presName="spacer" presStyleCnt="0"/>
      <dgm:spPr/>
    </dgm:pt>
    <dgm:pt modelId="{B46D186B-F0F7-4AA4-8F8B-160372EA594B}" type="pres">
      <dgm:prSet presAssocID="{B83D144C-4F19-40E0-A2C7-AB5176F9FAD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06A5081-C7E3-4BB0-9A3F-B1AAE72C1F8D}" type="pres">
      <dgm:prSet presAssocID="{0B6921E2-56CA-4A9D-9B56-B8247C86E723}" presName="spacer" presStyleCnt="0"/>
      <dgm:spPr/>
    </dgm:pt>
    <dgm:pt modelId="{6065C605-6898-4210-9A27-C4611CFF881B}" type="pres">
      <dgm:prSet presAssocID="{7C31FB39-AA07-4F86-8399-4D928798777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B6FE201-10F2-4F79-8FC6-2E0DD6CECD05}" type="presOf" srcId="{26E32543-86D0-4BA9-B153-4B4C3952132C}" destId="{FBBFAB6F-98FF-485D-92D8-47ACB3E4883D}" srcOrd="0" destOrd="0" presId="urn:microsoft.com/office/officeart/2005/8/layout/vList2"/>
    <dgm:cxn modelId="{EBBB0408-E5F4-436B-9824-CE58BF01E5D0}" type="presOf" srcId="{E66C37BC-6951-42E3-BD6E-C7088B50C85F}" destId="{9D02C1A5-A6F4-42F9-AC91-92F232684469}" srcOrd="0" destOrd="0" presId="urn:microsoft.com/office/officeart/2005/8/layout/vList2"/>
    <dgm:cxn modelId="{621CCB62-557D-4B43-877D-AD0911BBA8B9}" type="presOf" srcId="{B8774DA4-5111-42CA-8351-D4A17E51E9EB}" destId="{6D27949B-F059-4AA4-8926-4EB17F619475}" srcOrd="0" destOrd="0" presId="urn:microsoft.com/office/officeart/2005/8/layout/vList2"/>
    <dgm:cxn modelId="{00628563-BBC8-49E9-98CA-2336806934D5}" type="presOf" srcId="{49595B03-E42F-4E3F-A8D6-CAEED4EF0145}" destId="{AF8FF15B-4B11-4C79-B1BB-F248A8E44852}" srcOrd="0" destOrd="0" presId="urn:microsoft.com/office/officeart/2005/8/layout/vList2"/>
    <dgm:cxn modelId="{315E9046-5D8F-4786-B6BC-F6A3BBD4DFD0}" srcId="{E66C37BC-6951-42E3-BD6E-C7088B50C85F}" destId="{B8774DA4-5111-42CA-8351-D4A17E51E9EB}" srcOrd="1" destOrd="0" parTransId="{5307BE90-916F-4BAE-BE66-800670C0CD57}" sibTransId="{FD920F8A-264C-43E3-94BA-76DEF696CAF5}"/>
    <dgm:cxn modelId="{E574C051-4993-4A67-A291-1190A545836C}" type="presOf" srcId="{7C31FB39-AA07-4F86-8399-4D9287987774}" destId="{6065C605-6898-4210-9A27-C4611CFF881B}" srcOrd="0" destOrd="0" presId="urn:microsoft.com/office/officeart/2005/8/layout/vList2"/>
    <dgm:cxn modelId="{C0E6388B-789B-4F2A-8117-6DD3212E8119}" srcId="{E66C37BC-6951-42E3-BD6E-C7088B50C85F}" destId="{7C31FB39-AA07-4F86-8399-4D9287987774}" srcOrd="4" destOrd="0" parTransId="{7E8A618B-CE37-4C1B-9C70-65DA30677732}" sibTransId="{0157EA72-9D4C-423C-B3EE-9F6E8ADCBEE7}"/>
    <dgm:cxn modelId="{5050D59A-97B2-4835-90AA-F401B4B81CA8}" srcId="{E66C37BC-6951-42E3-BD6E-C7088B50C85F}" destId="{26E32543-86D0-4BA9-B153-4B4C3952132C}" srcOrd="2" destOrd="0" parTransId="{BBC57A35-A67F-449F-9BC8-ACB5D794C511}" sibTransId="{30757417-AD45-4E9F-BA49-8DFE69F8FB82}"/>
    <dgm:cxn modelId="{07BAA2B1-B0A0-4DAA-89E3-C856AB7D30C1}" srcId="{E66C37BC-6951-42E3-BD6E-C7088B50C85F}" destId="{B83D144C-4F19-40E0-A2C7-AB5176F9FADD}" srcOrd="3" destOrd="0" parTransId="{4702787F-BFA5-4F6F-867E-DAE9D6BEEFAE}" sibTransId="{0B6921E2-56CA-4A9D-9B56-B8247C86E723}"/>
    <dgm:cxn modelId="{92E79DCB-9B8E-4BB1-8F68-479C0698AF6D}" type="presOf" srcId="{B83D144C-4F19-40E0-A2C7-AB5176F9FADD}" destId="{B46D186B-F0F7-4AA4-8F8B-160372EA594B}" srcOrd="0" destOrd="0" presId="urn:microsoft.com/office/officeart/2005/8/layout/vList2"/>
    <dgm:cxn modelId="{ABFC61E7-488E-4B29-A065-D7B586A23CD0}" srcId="{E66C37BC-6951-42E3-BD6E-C7088B50C85F}" destId="{49595B03-E42F-4E3F-A8D6-CAEED4EF0145}" srcOrd="0" destOrd="0" parTransId="{D2A51D0A-022F-4AF9-B365-48327A70B154}" sibTransId="{B9A40A53-68D7-4B4F-8EF3-A9464ACEAE78}"/>
    <dgm:cxn modelId="{1F84A1F1-5D8B-40E9-98FF-DFF74E4D9D3C}" type="presParOf" srcId="{9D02C1A5-A6F4-42F9-AC91-92F232684469}" destId="{AF8FF15B-4B11-4C79-B1BB-F248A8E44852}" srcOrd="0" destOrd="0" presId="urn:microsoft.com/office/officeart/2005/8/layout/vList2"/>
    <dgm:cxn modelId="{07EAFC7D-C73C-423B-8F8F-CAE4394CDE1E}" type="presParOf" srcId="{9D02C1A5-A6F4-42F9-AC91-92F232684469}" destId="{B1D993FA-C9DD-4892-AA17-48DE77E7BB1E}" srcOrd="1" destOrd="0" presId="urn:microsoft.com/office/officeart/2005/8/layout/vList2"/>
    <dgm:cxn modelId="{81263B24-A7F1-4722-9B41-BB7E8D363AC5}" type="presParOf" srcId="{9D02C1A5-A6F4-42F9-AC91-92F232684469}" destId="{6D27949B-F059-4AA4-8926-4EB17F619475}" srcOrd="2" destOrd="0" presId="urn:microsoft.com/office/officeart/2005/8/layout/vList2"/>
    <dgm:cxn modelId="{37A0F3BF-B352-48EA-9D65-66A38CC4E199}" type="presParOf" srcId="{9D02C1A5-A6F4-42F9-AC91-92F232684469}" destId="{C16CF713-6B81-4869-979E-8CDE825EF01C}" srcOrd="3" destOrd="0" presId="urn:microsoft.com/office/officeart/2005/8/layout/vList2"/>
    <dgm:cxn modelId="{EBEB1F9B-5A3F-4D4E-8945-C0BE42A0C3A9}" type="presParOf" srcId="{9D02C1A5-A6F4-42F9-AC91-92F232684469}" destId="{FBBFAB6F-98FF-485D-92D8-47ACB3E4883D}" srcOrd="4" destOrd="0" presId="urn:microsoft.com/office/officeart/2005/8/layout/vList2"/>
    <dgm:cxn modelId="{99E1F36F-7073-47D4-B099-C1E625A00B8A}" type="presParOf" srcId="{9D02C1A5-A6F4-42F9-AC91-92F232684469}" destId="{B595AD29-0F7F-4D51-A226-611C97B0D3ED}" srcOrd="5" destOrd="0" presId="urn:microsoft.com/office/officeart/2005/8/layout/vList2"/>
    <dgm:cxn modelId="{0DAA7154-93AE-407D-8BA8-D3DAB6841D10}" type="presParOf" srcId="{9D02C1A5-A6F4-42F9-AC91-92F232684469}" destId="{B46D186B-F0F7-4AA4-8F8B-160372EA594B}" srcOrd="6" destOrd="0" presId="urn:microsoft.com/office/officeart/2005/8/layout/vList2"/>
    <dgm:cxn modelId="{90E0EB88-1F38-49FE-B225-83ED1453B98C}" type="presParOf" srcId="{9D02C1A5-A6F4-42F9-AC91-92F232684469}" destId="{306A5081-C7E3-4BB0-9A3F-B1AAE72C1F8D}" srcOrd="7" destOrd="0" presId="urn:microsoft.com/office/officeart/2005/8/layout/vList2"/>
    <dgm:cxn modelId="{5BEB2F97-8745-430B-8165-0AEF94B39EF2}" type="presParOf" srcId="{9D02C1A5-A6F4-42F9-AC91-92F232684469}" destId="{6065C605-6898-4210-9A27-C4611CFF881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278C2-09B4-4E6A-9D4E-C9B2F99BA1B5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0C550A-1268-4BBA-8FAE-1A88186BDD5E}">
      <dgm:prSet/>
      <dgm:spPr/>
      <dgm:t>
        <a:bodyPr/>
        <a:lstStyle/>
        <a:p>
          <a:r>
            <a:rPr lang="en-US"/>
            <a:t>Describe practical digital devices and systems found in the IoT.</a:t>
          </a:r>
        </a:p>
      </dgm:t>
    </dgm:pt>
    <dgm:pt modelId="{98E2EBBA-4FD8-4451-A9CC-997DB9EFC13E}" type="parTrans" cxnId="{A3756C97-2291-48EF-942C-D410B1A04A98}">
      <dgm:prSet/>
      <dgm:spPr/>
      <dgm:t>
        <a:bodyPr/>
        <a:lstStyle/>
        <a:p>
          <a:endParaRPr lang="en-US"/>
        </a:p>
      </dgm:t>
    </dgm:pt>
    <dgm:pt modelId="{ED8EA805-BD14-433D-86A0-387376120D86}" type="sibTrans" cxnId="{A3756C97-2291-48EF-942C-D410B1A04A98}">
      <dgm:prSet/>
      <dgm:spPr/>
      <dgm:t>
        <a:bodyPr/>
        <a:lstStyle/>
        <a:p>
          <a:endParaRPr lang="en-US"/>
        </a:p>
      </dgm:t>
    </dgm:pt>
    <dgm:pt modelId="{82B62B25-97EA-4F01-8282-EB4C47B0F27D}">
      <dgm:prSet/>
      <dgm:spPr/>
      <dgm:t>
        <a:bodyPr/>
        <a:lstStyle/>
        <a:p>
          <a:r>
            <a:rPr lang="en-US"/>
            <a:t>Name the various electronic components needed to create an electronic device.</a:t>
          </a:r>
        </a:p>
      </dgm:t>
    </dgm:pt>
    <dgm:pt modelId="{146F5645-2815-465F-9DAB-3AAEB68CB236}" type="parTrans" cxnId="{2E56393B-CC73-4D68-A236-99355F23B687}">
      <dgm:prSet/>
      <dgm:spPr/>
      <dgm:t>
        <a:bodyPr/>
        <a:lstStyle/>
        <a:p>
          <a:endParaRPr lang="en-US"/>
        </a:p>
      </dgm:t>
    </dgm:pt>
    <dgm:pt modelId="{394C920A-1C86-49DC-B412-4CC63C047070}" type="sibTrans" cxnId="{2E56393B-CC73-4D68-A236-99355F23B687}">
      <dgm:prSet/>
      <dgm:spPr/>
      <dgm:t>
        <a:bodyPr/>
        <a:lstStyle/>
        <a:p>
          <a:endParaRPr lang="en-US"/>
        </a:p>
      </dgm:t>
    </dgm:pt>
    <dgm:pt modelId="{D392DD16-FBFF-4585-9D21-3E7D3B24783D}">
      <dgm:prSet/>
      <dgm:spPr/>
      <dgm:t>
        <a:bodyPr/>
        <a:lstStyle/>
        <a:p>
          <a:r>
            <a:rPr lang="en-US"/>
            <a:t>Recognize the need for numbering systems and Boolean logic in digital devices.</a:t>
          </a:r>
        </a:p>
      </dgm:t>
    </dgm:pt>
    <dgm:pt modelId="{1B6A2796-3A25-4058-AB17-DA08A64B4A6A}" type="parTrans" cxnId="{163CBC46-7266-40E7-938C-468BABE225D8}">
      <dgm:prSet/>
      <dgm:spPr/>
      <dgm:t>
        <a:bodyPr/>
        <a:lstStyle/>
        <a:p>
          <a:endParaRPr lang="en-US"/>
        </a:p>
      </dgm:t>
    </dgm:pt>
    <dgm:pt modelId="{ACA3EBC1-03AC-4861-BB6C-6C4D1758761C}" type="sibTrans" cxnId="{163CBC46-7266-40E7-938C-468BABE225D8}">
      <dgm:prSet/>
      <dgm:spPr/>
      <dgm:t>
        <a:bodyPr/>
        <a:lstStyle/>
        <a:p>
          <a:endParaRPr lang="en-US"/>
        </a:p>
      </dgm:t>
    </dgm:pt>
    <dgm:pt modelId="{F2B2B2A2-37F2-4A30-ACCB-3AD19F1E0ACD}">
      <dgm:prSet/>
      <dgm:spPr/>
      <dgm:t>
        <a:bodyPr/>
        <a:lstStyle/>
        <a:p>
          <a:r>
            <a:rPr lang="en-US"/>
            <a:t>Identify the basic logic circuit building blocks utilized in digital systems.</a:t>
          </a:r>
        </a:p>
      </dgm:t>
    </dgm:pt>
    <dgm:pt modelId="{B201679C-3061-4A40-A093-A216C7D353F9}" type="parTrans" cxnId="{6C590A78-0D38-43B2-93EC-44D5A6AA9E7F}">
      <dgm:prSet/>
      <dgm:spPr/>
      <dgm:t>
        <a:bodyPr/>
        <a:lstStyle/>
        <a:p>
          <a:endParaRPr lang="en-US"/>
        </a:p>
      </dgm:t>
    </dgm:pt>
    <dgm:pt modelId="{52E51855-4F70-4EDB-AEBB-DECACA1AEF4F}" type="sibTrans" cxnId="{6C590A78-0D38-43B2-93EC-44D5A6AA9E7F}">
      <dgm:prSet/>
      <dgm:spPr/>
      <dgm:t>
        <a:bodyPr/>
        <a:lstStyle/>
        <a:p>
          <a:endParaRPr lang="en-US"/>
        </a:p>
      </dgm:t>
    </dgm:pt>
    <dgm:pt modelId="{A7407B6F-A49B-4AFF-8BC3-FE0AAED49563}">
      <dgm:prSet/>
      <dgm:spPr/>
      <dgm:t>
        <a:bodyPr/>
        <a:lstStyle/>
        <a:p>
          <a:r>
            <a:rPr lang="en-US"/>
            <a:t>Identify each system block of an integrated digital device.</a:t>
          </a:r>
        </a:p>
      </dgm:t>
    </dgm:pt>
    <dgm:pt modelId="{7AA2E647-F8B3-4530-8258-05A87C4F0BB0}" type="parTrans" cxnId="{EED67EC8-AF3F-42E9-BAB4-3CE4D6A55BD4}">
      <dgm:prSet/>
      <dgm:spPr/>
      <dgm:t>
        <a:bodyPr/>
        <a:lstStyle/>
        <a:p>
          <a:endParaRPr lang="en-US"/>
        </a:p>
      </dgm:t>
    </dgm:pt>
    <dgm:pt modelId="{6DDA1EDC-C036-49AC-B29B-F67C15BE8FCB}" type="sibTrans" cxnId="{EED67EC8-AF3F-42E9-BAB4-3CE4D6A55BD4}">
      <dgm:prSet/>
      <dgm:spPr/>
      <dgm:t>
        <a:bodyPr/>
        <a:lstStyle/>
        <a:p>
          <a:endParaRPr lang="en-US"/>
        </a:p>
      </dgm:t>
    </dgm:pt>
    <dgm:pt modelId="{917A4E1D-F2AE-4AF0-B226-F47B55816CDD}">
      <dgm:prSet/>
      <dgm:spPr/>
      <dgm:t>
        <a:bodyPr/>
        <a:lstStyle/>
        <a:p>
          <a:r>
            <a:rPr lang="en-US"/>
            <a:t>Explain the considerations for networking and securing a digital device in the IoT.</a:t>
          </a:r>
        </a:p>
      </dgm:t>
    </dgm:pt>
    <dgm:pt modelId="{EF61447A-349B-4C04-B6FA-65AF674DD8C9}" type="parTrans" cxnId="{2969546F-EA39-4F75-82B9-CD822EF0964B}">
      <dgm:prSet/>
      <dgm:spPr/>
      <dgm:t>
        <a:bodyPr/>
        <a:lstStyle/>
        <a:p>
          <a:endParaRPr lang="en-US"/>
        </a:p>
      </dgm:t>
    </dgm:pt>
    <dgm:pt modelId="{D4A1F0E1-12D9-40A3-B3C9-8F8180B51029}" type="sibTrans" cxnId="{2969546F-EA39-4F75-82B9-CD822EF0964B}">
      <dgm:prSet/>
      <dgm:spPr/>
      <dgm:t>
        <a:bodyPr/>
        <a:lstStyle/>
        <a:p>
          <a:endParaRPr lang="en-US"/>
        </a:p>
      </dgm:t>
    </dgm:pt>
    <dgm:pt modelId="{7BC4404B-7556-45D4-AF5E-F3C4A2EBCCA8}">
      <dgm:prSet/>
      <dgm:spPr/>
      <dgm:t>
        <a:bodyPr/>
        <a:lstStyle/>
        <a:p>
          <a:r>
            <a:rPr lang="en-US"/>
            <a:t>Produce a basic digital device that could be integrated into the IoT.</a:t>
          </a:r>
        </a:p>
      </dgm:t>
    </dgm:pt>
    <dgm:pt modelId="{9EE7EBE4-9F94-41BB-9233-73239EE08340}" type="parTrans" cxnId="{B49F593B-FAC1-407B-9F1A-D9ED5DD51927}">
      <dgm:prSet/>
      <dgm:spPr/>
      <dgm:t>
        <a:bodyPr/>
        <a:lstStyle/>
        <a:p>
          <a:endParaRPr lang="en-US"/>
        </a:p>
      </dgm:t>
    </dgm:pt>
    <dgm:pt modelId="{4FE569F7-E0B7-48C6-9540-48C32C28FB31}" type="sibTrans" cxnId="{B49F593B-FAC1-407B-9F1A-D9ED5DD51927}">
      <dgm:prSet/>
      <dgm:spPr/>
      <dgm:t>
        <a:bodyPr/>
        <a:lstStyle/>
        <a:p>
          <a:endParaRPr lang="en-US"/>
        </a:p>
      </dgm:t>
    </dgm:pt>
    <dgm:pt modelId="{8E462703-1E4B-4209-B845-AF89F33A1496}" type="pres">
      <dgm:prSet presAssocID="{A0C278C2-09B4-4E6A-9D4E-C9B2F99BA1B5}" presName="Name0" presStyleCnt="0">
        <dgm:presLayoutVars>
          <dgm:dir/>
          <dgm:resizeHandles val="exact"/>
        </dgm:presLayoutVars>
      </dgm:prSet>
      <dgm:spPr/>
    </dgm:pt>
    <dgm:pt modelId="{2D681E8A-4FAF-45C4-9150-AF62F911CA45}" type="pres">
      <dgm:prSet presAssocID="{FA0C550A-1268-4BBA-8FAE-1A88186BDD5E}" presName="node" presStyleLbl="node1" presStyleIdx="0" presStyleCnt="7">
        <dgm:presLayoutVars>
          <dgm:bulletEnabled val="1"/>
        </dgm:presLayoutVars>
      </dgm:prSet>
      <dgm:spPr/>
    </dgm:pt>
    <dgm:pt modelId="{3CB9CD5C-5793-40AB-8DD7-6F4985D1D6D4}" type="pres">
      <dgm:prSet presAssocID="{ED8EA805-BD14-433D-86A0-387376120D86}" presName="sibTrans" presStyleLbl="sibTrans1D1" presStyleIdx="0" presStyleCnt="6"/>
      <dgm:spPr/>
    </dgm:pt>
    <dgm:pt modelId="{E90C0B2A-9362-4FEE-AADE-468C5E8EAA48}" type="pres">
      <dgm:prSet presAssocID="{ED8EA805-BD14-433D-86A0-387376120D86}" presName="connectorText" presStyleLbl="sibTrans1D1" presStyleIdx="0" presStyleCnt="6"/>
      <dgm:spPr/>
    </dgm:pt>
    <dgm:pt modelId="{D8A4E8F3-98DF-490D-8D98-1ED5723D1F01}" type="pres">
      <dgm:prSet presAssocID="{82B62B25-97EA-4F01-8282-EB4C47B0F27D}" presName="node" presStyleLbl="node1" presStyleIdx="1" presStyleCnt="7">
        <dgm:presLayoutVars>
          <dgm:bulletEnabled val="1"/>
        </dgm:presLayoutVars>
      </dgm:prSet>
      <dgm:spPr/>
    </dgm:pt>
    <dgm:pt modelId="{BA3E9CE0-D06A-4320-8DA4-F765F357411A}" type="pres">
      <dgm:prSet presAssocID="{394C920A-1C86-49DC-B412-4CC63C047070}" presName="sibTrans" presStyleLbl="sibTrans1D1" presStyleIdx="1" presStyleCnt="6"/>
      <dgm:spPr/>
    </dgm:pt>
    <dgm:pt modelId="{A79EE886-462A-4FDF-9344-965A21C700C0}" type="pres">
      <dgm:prSet presAssocID="{394C920A-1C86-49DC-B412-4CC63C047070}" presName="connectorText" presStyleLbl="sibTrans1D1" presStyleIdx="1" presStyleCnt="6"/>
      <dgm:spPr/>
    </dgm:pt>
    <dgm:pt modelId="{35371E43-004B-40CA-9514-E599841A21E7}" type="pres">
      <dgm:prSet presAssocID="{D392DD16-FBFF-4585-9D21-3E7D3B24783D}" presName="node" presStyleLbl="node1" presStyleIdx="2" presStyleCnt="7">
        <dgm:presLayoutVars>
          <dgm:bulletEnabled val="1"/>
        </dgm:presLayoutVars>
      </dgm:prSet>
      <dgm:spPr/>
    </dgm:pt>
    <dgm:pt modelId="{CE2CAE07-1A3D-4F98-B5FC-5F3A4C1151F9}" type="pres">
      <dgm:prSet presAssocID="{ACA3EBC1-03AC-4861-BB6C-6C4D1758761C}" presName="sibTrans" presStyleLbl="sibTrans1D1" presStyleIdx="2" presStyleCnt="6"/>
      <dgm:spPr/>
    </dgm:pt>
    <dgm:pt modelId="{98155A78-95AF-4B7B-926A-E50BD3C4D96A}" type="pres">
      <dgm:prSet presAssocID="{ACA3EBC1-03AC-4861-BB6C-6C4D1758761C}" presName="connectorText" presStyleLbl="sibTrans1D1" presStyleIdx="2" presStyleCnt="6"/>
      <dgm:spPr/>
    </dgm:pt>
    <dgm:pt modelId="{3234BB46-8FAC-4985-8522-76536C6408F6}" type="pres">
      <dgm:prSet presAssocID="{F2B2B2A2-37F2-4A30-ACCB-3AD19F1E0ACD}" presName="node" presStyleLbl="node1" presStyleIdx="3" presStyleCnt="7">
        <dgm:presLayoutVars>
          <dgm:bulletEnabled val="1"/>
        </dgm:presLayoutVars>
      </dgm:prSet>
      <dgm:spPr/>
    </dgm:pt>
    <dgm:pt modelId="{5C0DC1B1-18EB-404C-95D1-4AB8A130B9CA}" type="pres">
      <dgm:prSet presAssocID="{52E51855-4F70-4EDB-AEBB-DECACA1AEF4F}" presName="sibTrans" presStyleLbl="sibTrans1D1" presStyleIdx="3" presStyleCnt="6"/>
      <dgm:spPr/>
    </dgm:pt>
    <dgm:pt modelId="{E631FE17-9E9F-41B0-8DF7-73E43A1BB3D8}" type="pres">
      <dgm:prSet presAssocID="{52E51855-4F70-4EDB-AEBB-DECACA1AEF4F}" presName="connectorText" presStyleLbl="sibTrans1D1" presStyleIdx="3" presStyleCnt="6"/>
      <dgm:spPr/>
    </dgm:pt>
    <dgm:pt modelId="{DCC70885-F507-4C99-B2EA-2644AACFA449}" type="pres">
      <dgm:prSet presAssocID="{A7407B6F-A49B-4AFF-8BC3-FE0AAED49563}" presName="node" presStyleLbl="node1" presStyleIdx="4" presStyleCnt="7">
        <dgm:presLayoutVars>
          <dgm:bulletEnabled val="1"/>
        </dgm:presLayoutVars>
      </dgm:prSet>
      <dgm:spPr/>
    </dgm:pt>
    <dgm:pt modelId="{1005A527-D34F-441B-A9C0-C121D193552B}" type="pres">
      <dgm:prSet presAssocID="{6DDA1EDC-C036-49AC-B29B-F67C15BE8FCB}" presName="sibTrans" presStyleLbl="sibTrans1D1" presStyleIdx="4" presStyleCnt="6"/>
      <dgm:spPr/>
    </dgm:pt>
    <dgm:pt modelId="{A53B70B7-9C8C-4EE6-A90A-FFF26D4BE06E}" type="pres">
      <dgm:prSet presAssocID="{6DDA1EDC-C036-49AC-B29B-F67C15BE8FCB}" presName="connectorText" presStyleLbl="sibTrans1D1" presStyleIdx="4" presStyleCnt="6"/>
      <dgm:spPr/>
    </dgm:pt>
    <dgm:pt modelId="{CEF8E0CF-81F1-4C77-A2FC-8F173E11C148}" type="pres">
      <dgm:prSet presAssocID="{917A4E1D-F2AE-4AF0-B226-F47B55816CDD}" presName="node" presStyleLbl="node1" presStyleIdx="5" presStyleCnt="7">
        <dgm:presLayoutVars>
          <dgm:bulletEnabled val="1"/>
        </dgm:presLayoutVars>
      </dgm:prSet>
      <dgm:spPr/>
    </dgm:pt>
    <dgm:pt modelId="{4D88B267-50FE-486A-9442-D19EB8292211}" type="pres">
      <dgm:prSet presAssocID="{D4A1F0E1-12D9-40A3-B3C9-8F8180B51029}" presName="sibTrans" presStyleLbl="sibTrans1D1" presStyleIdx="5" presStyleCnt="6"/>
      <dgm:spPr/>
    </dgm:pt>
    <dgm:pt modelId="{06B88F2D-B374-45DB-ACD2-5E589C433F41}" type="pres">
      <dgm:prSet presAssocID="{D4A1F0E1-12D9-40A3-B3C9-8F8180B51029}" presName="connectorText" presStyleLbl="sibTrans1D1" presStyleIdx="5" presStyleCnt="6"/>
      <dgm:spPr/>
    </dgm:pt>
    <dgm:pt modelId="{77F9E66E-F734-4322-9C39-2A24043B3585}" type="pres">
      <dgm:prSet presAssocID="{7BC4404B-7556-45D4-AF5E-F3C4A2EBCCA8}" presName="node" presStyleLbl="node1" presStyleIdx="6" presStyleCnt="7">
        <dgm:presLayoutVars>
          <dgm:bulletEnabled val="1"/>
        </dgm:presLayoutVars>
      </dgm:prSet>
      <dgm:spPr/>
    </dgm:pt>
  </dgm:ptLst>
  <dgm:cxnLst>
    <dgm:cxn modelId="{CC108003-7348-439D-850B-D72297A88779}" type="presOf" srcId="{D4A1F0E1-12D9-40A3-B3C9-8F8180B51029}" destId="{4D88B267-50FE-486A-9442-D19EB8292211}" srcOrd="0" destOrd="0" presId="urn:microsoft.com/office/officeart/2016/7/layout/RepeatingBendingProcessNew"/>
    <dgm:cxn modelId="{F2462F10-B3A0-4FDA-B1C6-49F917B18ACA}" type="presOf" srcId="{ED8EA805-BD14-433D-86A0-387376120D86}" destId="{3CB9CD5C-5793-40AB-8DD7-6F4985D1D6D4}" srcOrd="0" destOrd="0" presId="urn:microsoft.com/office/officeart/2016/7/layout/RepeatingBendingProcessNew"/>
    <dgm:cxn modelId="{03E24118-008F-4A42-BD84-A5B3C7C828EC}" type="presOf" srcId="{D4A1F0E1-12D9-40A3-B3C9-8F8180B51029}" destId="{06B88F2D-B374-45DB-ACD2-5E589C433F41}" srcOrd="1" destOrd="0" presId="urn:microsoft.com/office/officeart/2016/7/layout/RepeatingBendingProcessNew"/>
    <dgm:cxn modelId="{F6597F1D-A85C-402D-9AF2-31383D572C59}" type="presOf" srcId="{6DDA1EDC-C036-49AC-B29B-F67C15BE8FCB}" destId="{A53B70B7-9C8C-4EE6-A90A-FFF26D4BE06E}" srcOrd="1" destOrd="0" presId="urn:microsoft.com/office/officeart/2016/7/layout/RepeatingBendingProcessNew"/>
    <dgm:cxn modelId="{2E56393B-CC73-4D68-A236-99355F23B687}" srcId="{A0C278C2-09B4-4E6A-9D4E-C9B2F99BA1B5}" destId="{82B62B25-97EA-4F01-8282-EB4C47B0F27D}" srcOrd="1" destOrd="0" parTransId="{146F5645-2815-465F-9DAB-3AAEB68CB236}" sibTransId="{394C920A-1C86-49DC-B412-4CC63C047070}"/>
    <dgm:cxn modelId="{B49F593B-FAC1-407B-9F1A-D9ED5DD51927}" srcId="{A0C278C2-09B4-4E6A-9D4E-C9B2F99BA1B5}" destId="{7BC4404B-7556-45D4-AF5E-F3C4A2EBCCA8}" srcOrd="6" destOrd="0" parTransId="{9EE7EBE4-9F94-41BB-9233-73239EE08340}" sibTransId="{4FE569F7-E0B7-48C6-9540-48C32C28FB31}"/>
    <dgm:cxn modelId="{42FC9740-B28A-45AE-9DA5-BE82329F9737}" type="presOf" srcId="{A7407B6F-A49B-4AFF-8BC3-FE0AAED49563}" destId="{DCC70885-F507-4C99-B2EA-2644AACFA449}" srcOrd="0" destOrd="0" presId="urn:microsoft.com/office/officeart/2016/7/layout/RepeatingBendingProcessNew"/>
    <dgm:cxn modelId="{34F30546-C4D7-43AE-8FF6-12A077CBEA11}" type="presOf" srcId="{FA0C550A-1268-4BBA-8FAE-1A88186BDD5E}" destId="{2D681E8A-4FAF-45C4-9150-AF62F911CA45}" srcOrd="0" destOrd="0" presId="urn:microsoft.com/office/officeart/2016/7/layout/RepeatingBendingProcessNew"/>
    <dgm:cxn modelId="{163CBC46-7266-40E7-938C-468BABE225D8}" srcId="{A0C278C2-09B4-4E6A-9D4E-C9B2F99BA1B5}" destId="{D392DD16-FBFF-4585-9D21-3E7D3B24783D}" srcOrd="2" destOrd="0" parTransId="{1B6A2796-3A25-4058-AB17-DA08A64B4A6A}" sibTransId="{ACA3EBC1-03AC-4861-BB6C-6C4D1758761C}"/>
    <dgm:cxn modelId="{80EEF266-9085-426C-B9F1-E726EC12CCE7}" type="presOf" srcId="{6DDA1EDC-C036-49AC-B29B-F67C15BE8FCB}" destId="{1005A527-D34F-441B-A9C0-C121D193552B}" srcOrd="0" destOrd="0" presId="urn:microsoft.com/office/officeart/2016/7/layout/RepeatingBendingProcessNew"/>
    <dgm:cxn modelId="{C5459C69-8717-4D72-817B-E7B453B6A27C}" type="presOf" srcId="{394C920A-1C86-49DC-B412-4CC63C047070}" destId="{BA3E9CE0-D06A-4320-8DA4-F765F357411A}" srcOrd="0" destOrd="0" presId="urn:microsoft.com/office/officeart/2016/7/layout/RepeatingBendingProcessNew"/>
    <dgm:cxn modelId="{9C8CFC6B-A1DD-42E5-BBC7-28461E4DAB5E}" type="presOf" srcId="{917A4E1D-F2AE-4AF0-B226-F47B55816CDD}" destId="{CEF8E0CF-81F1-4C77-A2FC-8F173E11C148}" srcOrd="0" destOrd="0" presId="urn:microsoft.com/office/officeart/2016/7/layout/RepeatingBendingProcessNew"/>
    <dgm:cxn modelId="{2969546F-EA39-4F75-82B9-CD822EF0964B}" srcId="{A0C278C2-09B4-4E6A-9D4E-C9B2F99BA1B5}" destId="{917A4E1D-F2AE-4AF0-B226-F47B55816CDD}" srcOrd="5" destOrd="0" parTransId="{EF61447A-349B-4C04-B6FA-65AF674DD8C9}" sibTransId="{D4A1F0E1-12D9-40A3-B3C9-8F8180B51029}"/>
    <dgm:cxn modelId="{E13C756F-C58E-498A-996E-B6571D771B6E}" type="presOf" srcId="{F2B2B2A2-37F2-4A30-ACCB-3AD19F1E0ACD}" destId="{3234BB46-8FAC-4985-8522-76536C6408F6}" srcOrd="0" destOrd="0" presId="urn:microsoft.com/office/officeart/2016/7/layout/RepeatingBendingProcessNew"/>
    <dgm:cxn modelId="{8EE82256-A8FC-43ED-861D-6D747BC39548}" type="presOf" srcId="{A0C278C2-09B4-4E6A-9D4E-C9B2F99BA1B5}" destId="{8E462703-1E4B-4209-B845-AF89F33A1496}" srcOrd="0" destOrd="0" presId="urn:microsoft.com/office/officeart/2016/7/layout/RepeatingBendingProcessNew"/>
    <dgm:cxn modelId="{6C590A78-0D38-43B2-93EC-44D5A6AA9E7F}" srcId="{A0C278C2-09B4-4E6A-9D4E-C9B2F99BA1B5}" destId="{F2B2B2A2-37F2-4A30-ACCB-3AD19F1E0ACD}" srcOrd="3" destOrd="0" parTransId="{B201679C-3061-4A40-A093-A216C7D353F9}" sibTransId="{52E51855-4F70-4EDB-AEBB-DECACA1AEF4F}"/>
    <dgm:cxn modelId="{729E1082-4544-4685-A244-40D3F9421AE0}" type="presOf" srcId="{52E51855-4F70-4EDB-AEBB-DECACA1AEF4F}" destId="{5C0DC1B1-18EB-404C-95D1-4AB8A130B9CA}" srcOrd="0" destOrd="0" presId="urn:microsoft.com/office/officeart/2016/7/layout/RepeatingBendingProcessNew"/>
    <dgm:cxn modelId="{A3756C97-2291-48EF-942C-D410B1A04A98}" srcId="{A0C278C2-09B4-4E6A-9D4E-C9B2F99BA1B5}" destId="{FA0C550A-1268-4BBA-8FAE-1A88186BDD5E}" srcOrd="0" destOrd="0" parTransId="{98E2EBBA-4FD8-4451-A9CC-997DB9EFC13E}" sibTransId="{ED8EA805-BD14-433D-86A0-387376120D86}"/>
    <dgm:cxn modelId="{0222629B-2CF6-40A4-8805-DA65CB28372B}" type="presOf" srcId="{52E51855-4F70-4EDB-AEBB-DECACA1AEF4F}" destId="{E631FE17-9E9F-41B0-8DF7-73E43A1BB3D8}" srcOrd="1" destOrd="0" presId="urn:microsoft.com/office/officeart/2016/7/layout/RepeatingBendingProcessNew"/>
    <dgm:cxn modelId="{05DEEC9C-856A-4E24-BCAE-E4EE3F0FF9F1}" type="presOf" srcId="{82B62B25-97EA-4F01-8282-EB4C47B0F27D}" destId="{D8A4E8F3-98DF-490D-8D98-1ED5723D1F01}" srcOrd="0" destOrd="0" presId="urn:microsoft.com/office/officeart/2016/7/layout/RepeatingBendingProcessNew"/>
    <dgm:cxn modelId="{D876B7B8-49AB-4BE2-BD43-50A4DBB97813}" type="presOf" srcId="{ED8EA805-BD14-433D-86A0-387376120D86}" destId="{E90C0B2A-9362-4FEE-AADE-468C5E8EAA48}" srcOrd="1" destOrd="0" presId="urn:microsoft.com/office/officeart/2016/7/layout/RepeatingBendingProcessNew"/>
    <dgm:cxn modelId="{9D4F80B9-90D0-495B-ABD7-B6349A1BCAF3}" type="presOf" srcId="{394C920A-1C86-49DC-B412-4CC63C047070}" destId="{A79EE886-462A-4FDF-9344-965A21C700C0}" srcOrd="1" destOrd="0" presId="urn:microsoft.com/office/officeart/2016/7/layout/RepeatingBendingProcessNew"/>
    <dgm:cxn modelId="{EA7A5FC0-A53C-41AF-B4DC-4DDE14F7BE87}" type="presOf" srcId="{D392DD16-FBFF-4585-9D21-3E7D3B24783D}" destId="{35371E43-004B-40CA-9514-E599841A21E7}" srcOrd="0" destOrd="0" presId="urn:microsoft.com/office/officeart/2016/7/layout/RepeatingBendingProcessNew"/>
    <dgm:cxn modelId="{EED67EC8-AF3F-42E9-BAB4-3CE4D6A55BD4}" srcId="{A0C278C2-09B4-4E6A-9D4E-C9B2F99BA1B5}" destId="{A7407B6F-A49B-4AFF-8BC3-FE0AAED49563}" srcOrd="4" destOrd="0" parTransId="{7AA2E647-F8B3-4530-8258-05A87C4F0BB0}" sibTransId="{6DDA1EDC-C036-49AC-B29B-F67C15BE8FCB}"/>
    <dgm:cxn modelId="{73A55BD0-F811-4782-B249-83CC48C9D10D}" type="presOf" srcId="{ACA3EBC1-03AC-4861-BB6C-6C4D1758761C}" destId="{98155A78-95AF-4B7B-926A-E50BD3C4D96A}" srcOrd="1" destOrd="0" presId="urn:microsoft.com/office/officeart/2016/7/layout/RepeatingBendingProcessNew"/>
    <dgm:cxn modelId="{B15934E3-7D58-419F-8D7F-06FA0E252223}" type="presOf" srcId="{ACA3EBC1-03AC-4861-BB6C-6C4D1758761C}" destId="{CE2CAE07-1A3D-4F98-B5FC-5F3A4C1151F9}" srcOrd="0" destOrd="0" presId="urn:microsoft.com/office/officeart/2016/7/layout/RepeatingBendingProcessNew"/>
    <dgm:cxn modelId="{DA558CF0-BF06-4F7A-AC0C-BBFA8937A57C}" type="presOf" srcId="{7BC4404B-7556-45D4-AF5E-F3C4A2EBCCA8}" destId="{77F9E66E-F734-4322-9C39-2A24043B3585}" srcOrd="0" destOrd="0" presId="urn:microsoft.com/office/officeart/2016/7/layout/RepeatingBendingProcessNew"/>
    <dgm:cxn modelId="{EDA44576-6CB0-48CB-8720-CE9B61B39C67}" type="presParOf" srcId="{8E462703-1E4B-4209-B845-AF89F33A1496}" destId="{2D681E8A-4FAF-45C4-9150-AF62F911CA45}" srcOrd="0" destOrd="0" presId="urn:microsoft.com/office/officeart/2016/7/layout/RepeatingBendingProcessNew"/>
    <dgm:cxn modelId="{D7CCA7D8-FF03-4562-8461-D8DE65382006}" type="presParOf" srcId="{8E462703-1E4B-4209-B845-AF89F33A1496}" destId="{3CB9CD5C-5793-40AB-8DD7-6F4985D1D6D4}" srcOrd="1" destOrd="0" presId="urn:microsoft.com/office/officeart/2016/7/layout/RepeatingBendingProcessNew"/>
    <dgm:cxn modelId="{4996DBA5-4994-494B-94E1-997EAB0E9631}" type="presParOf" srcId="{3CB9CD5C-5793-40AB-8DD7-6F4985D1D6D4}" destId="{E90C0B2A-9362-4FEE-AADE-468C5E8EAA48}" srcOrd="0" destOrd="0" presId="urn:microsoft.com/office/officeart/2016/7/layout/RepeatingBendingProcessNew"/>
    <dgm:cxn modelId="{D4146832-EA65-47AE-960C-E6C85463B9F8}" type="presParOf" srcId="{8E462703-1E4B-4209-B845-AF89F33A1496}" destId="{D8A4E8F3-98DF-490D-8D98-1ED5723D1F01}" srcOrd="2" destOrd="0" presId="urn:microsoft.com/office/officeart/2016/7/layout/RepeatingBendingProcessNew"/>
    <dgm:cxn modelId="{7B3B55F3-7347-42B9-9519-D23245AB38EB}" type="presParOf" srcId="{8E462703-1E4B-4209-B845-AF89F33A1496}" destId="{BA3E9CE0-D06A-4320-8DA4-F765F357411A}" srcOrd="3" destOrd="0" presId="urn:microsoft.com/office/officeart/2016/7/layout/RepeatingBendingProcessNew"/>
    <dgm:cxn modelId="{D854FCDB-FA08-402B-BAFF-D43E9FA7B92B}" type="presParOf" srcId="{BA3E9CE0-D06A-4320-8DA4-F765F357411A}" destId="{A79EE886-462A-4FDF-9344-965A21C700C0}" srcOrd="0" destOrd="0" presId="urn:microsoft.com/office/officeart/2016/7/layout/RepeatingBendingProcessNew"/>
    <dgm:cxn modelId="{1E64868D-452C-4A67-801D-4482929BC6AE}" type="presParOf" srcId="{8E462703-1E4B-4209-B845-AF89F33A1496}" destId="{35371E43-004B-40CA-9514-E599841A21E7}" srcOrd="4" destOrd="0" presId="urn:microsoft.com/office/officeart/2016/7/layout/RepeatingBendingProcessNew"/>
    <dgm:cxn modelId="{C6A79753-A640-499E-BFC9-842DBD3DBD01}" type="presParOf" srcId="{8E462703-1E4B-4209-B845-AF89F33A1496}" destId="{CE2CAE07-1A3D-4F98-B5FC-5F3A4C1151F9}" srcOrd="5" destOrd="0" presId="urn:microsoft.com/office/officeart/2016/7/layout/RepeatingBendingProcessNew"/>
    <dgm:cxn modelId="{AE20165B-A66E-4F45-8C69-5EE98CE98406}" type="presParOf" srcId="{CE2CAE07-1A3D-4F98-B5FC-5F3A4C1151F9}" destId="{98155A78-95AF-4B7B-926A-E50BD3C4D96A}" srcOrd="0" destOrd="0" presId="urn:microsoft.com/office/officeart/2016/7/layout/RepeatingBendingProcessNew"/>
    <dgm:cxn modelId="{B002668F-5059-46F1-977E-43B25B3EE196}" type="presParOf" srcId="{8E462703-1E4B-4209-B845-AF89F33A1496}" destId="{3234BB46-8FAC-4985-8522-76536C6408F6}" srcOrd="6" destOrd="0" presId="urn:microsoft.com/office/officeart/2016/7/layout/RepeatingBendingProcessNew"/>
    <dgm:cxn modelId="{B85322F5-5E35-460F-A11C-2A567A2BBEF9}" type="presParOf" srcId="{8E462703-1E4B-4209-B845-AF89F33A1496}" destId="{5C0DC1B1-18EB-404C-95D1-4AB8A130B9CA}" srcOrd="7" destOrd="0" presId="urn:microsoft.com/office/officeart/2016/7/layout/RepeatingBendingProcessNew"/>
    <dgm:cxn modelId="{D3011F79-992E-47DA-8168-81BFCA46925A}" type="presParOf" srcId="{5C0DC1B1-18EB-404C-95D1-4AB8A130B9CA}" destId="{E631FE17-9E9F-41B0-8DF7-73E43A1BB3D8}" srcOrd="0" destOrd="0" presId="urn:microsoft.com/office/officeart/2016/7/layout/RepeatingBendingProcessNew"/>
    <dgm:cxn modelId="{E71CB30B-C82C-467A-8A03-63F9A7ABE279}" type="presParOf" srcId="{8E462703-1E4B-4209-B845-AF89F33A1496}" destId="{DCC70885-F507-4C99-B2EA-2644AACFA449}" srcOrd="8" destOrd="0" presId="urn:microsoft.com/office/officeart/2016/7/layout/RepeatingBendingProcessNew"/>
    <dgm:cxn modelId="{65C737F8-4811-49C7-9A4E-C9EC0420BABF}" type="presParOf" srcId="{8E462703-1E4B-4209-B845-AF89F33A1496}" destId="{1005A527-D34F-441B-A9C0-C121D193552B}" srcOrd="9" destOrd="0" presId="urn:microsoft.com/office/officeart/2016/7/layout/RepeatingBendingProcessNew"/>
    <dgm:cxn modelId="{2F0C20AD-AB8E-4623-9CC9-BD700C68F7A2}" type="presParOf" srcId="{1005A527-D34F-441B-A9C0-C121D193552B}" destId="{A53B70B7-9C8C-4EE6-A90A-FFF26D4BE06E}" srcOrd="0" destOrd="0" presId="urn:microsoft.com/office/officeart/2016/7/layout/RepeatingBendingProcessNew"/>
    <dgm:cxn modelId="{1251CEDB-8E76-4394-9211-80DBF8BDE2AB}" type="presParOf" srcId="{8E462703-1E4B-4209-B845-AF89F33A1496}" destId="{CEF8E0CF-81F1-4C77-A2FC-8F173E11C148}" srcOrd="10" destOrd="0" presId="urn:microsoft.com/office/officeart/2016/7/layout/RepeatingBendingProcessNew"/>
    <dgm:cxn modelId="{C4C40C8D-10FA-4CFD-9789-903B1B547E39}" type="presParOf" srcId="{8E462703-1E4B-4209-B845-AF89F33A1496}" destId="{4D88B267-50FE-486A-9442-D19EB8292211}" srcOrd="11" destOrd="0" presId="urn:microsoft.com/office/officeart/2016/7/layout/RepeatingBendingProcessNew"/>
    <dgm:cxn modelId="{BC57A28F-94D1-4590-9824-DC9C2D9E86C0}" type="presParOf" srcId="{4D88B267-50FE-486A-9442-D19EB8292211}" destId="{06B88F2D-B374-45DB-ACD2-5E589C433F41}" srcOrd="0" destOrd="0" presId="urn:microsoft.com/office/officeart/2016/7/layout/RepeatingBendingProcessNew"/>
    <dgm:cxn modelId="{8942D17E-00F3-4721-8FA3-A64B454C5D8F}" type="presParOf" srcId="{8E462703-1E4B-4209-B845-AF89F33A1496}" destId="{77F9E66E-F734-4322-9C39-2A24043B3585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FF15B-4B11-4C79-B1BB-F248A8E44852}">
      <dsp:nvSpPr>
        <dsp:cNvPr id="0" name=""/>
        <dsp:cNvSpPr/>
      </dsp:nvSpPr>
      <dsp:spPr>
        <a:xfrm>
          <a:off x="0" y="326514"/>
          <a:ext cx="5877677" cy="52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ESP 32 Board</a:t>
          </a:r>
        </a:p>
      </dsp:txBody>
      <dsp:txXfrm>
        <a:off x="25616" y="352130"/>
        <a:ext cx="5826445" cy="473513"/>
      </dsp:txXfrm>
    </dsp:sp>
    <dsp:sp modelId="{6D27949B-F059-4AA4-8926-4EB17F619475}">
      <dsp:nvSpPr>
        <dsp:cNvPr id="0" name=""/>
        <dsp:cNvSpPr/>
      </dsp:nvSpPr>
      <dsp:spPr>
        <a:xfrm>
          <a:off x="0" y="917499"/>
          <a:ext cx="5877677" cy="52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Colored LEDs: Red, Yellow and Green (two sets)</a:t>
          </a:r>
        </a:p>
      </dsp:txBody>
      <dsp:txXfrm>
        <a:off x="25616" y="943115"/>
        <a:ext cx="5826445" cy="473513"/>
      </dsp:txXfrm>
    </dsp:sp>
    <dsp:sp modelId="{FBBFAB6F-98FF-485D-92D8-47ACB3E4883D}">
      <dsp:nvSpPr>
        <dsp:cNvPr id="0" name=""/>
        <dsp:cNvSpPr/>
      </dsp:nvSpPr>
      <dsp:spPr>
        <a:xfrm>
          <a:off x="0" y="1508484"/>
          <a:ext cx="5877677" cy="52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220 Ohm Resistors </a:t>
          </a:r>
        </a:p>
      </dsp:txBody>
      <dsp:txXfrm>
        <a:off x="25616" y="1534100"/>
        <a:ext cx="5826445" cy="473513"/>
      </dsp:txXfrm>
    </dsp:sp>
    <dsp:sp modelId="{B46D186B-F0F7-4AA4-8F8B-160372EA594B}">
      <dsp:nvSpPr>
        <dsp:cNvPr id="0" name=""/>
        <dsp:cNvSpPr/>
      </dsp:nvSpPr>
      <dsp:spPr>
        <a:xfrm>
          <a:off x="0" y="2099469"/>
          <a:ext cx="5877677" cy="52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Wires</a:t>
          </a:r>
        </a:p>
      </dsp:txBody>
      <dsp:txXfrm>
        <a:off x="25616" y="2125085"/>
        <a:ext cx="5826445" cy="473513"/>
      </dsp:txXfrm>
    </dsp:sp>
    <dsp:sp modelId="{6065C605-6898-4210-9A27-C4611CFF881B}">
      <dsp:nvSpPr>
        <dsp:cNvPr id="0" name=""/>
        <dsp:cNvSpPr/>
      </dsp:nvSpPr>
      <dsp:spPr>
        <a:xfrm>
          <a:off x="0" y="2690454"/>
          <a:ext cx="5877677" cy="524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Breadboard</a:t>
          </a:r>
        </a:p>
      </dsp:txBody>
      <dsp:txXfrm>
        <a:off x="25616" y="2716070"/>
        <a:ext cx="5826445" cy="473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9CD5C-5793-40AB-8DD7-6F4985D1D6D4}">
      <dsp:nvSpPr>
        <dsp:cNvPr id="0" name=""/>
        <dsp:cNvSpPr/>
      </dsp:nvSpPr>
      <dsp:spPr>
        <a:xfrm>
          <a:off x="2111484" y="848941"/>
          <a:ext cx="455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001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6844" y="892233"/>
        <a:ext cx="24280" cy="4856"/>
      </dsp:txXfrm>
    </dsp:sp>
    <dsp:sp modelId="{2D681E8A-4FAF-45C4-9150-AF62F911CA45}">
      <dsp:nvSpPr>
        <dsp:cNvPr id="0" name=""/>
        <dsp:cNvSpPr/>
      </dsp:nvSpPr>
      <dsp:spPr>
        <a:xfrm>
          <a:off x="1971" y="261267"/>
          <a:ext cx="2111312" cy="1266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Describe practical digital devices and systems found in the IoT.</a:t>
          </a:r>
        </a:p>
      </dsp:txBody>
      <dsp:txXfrm>
        <a:off x="1971" y="261267"/>
        <a:ext cx="2111312" cy="1266787"/>
      </dsp:txXfrm>
    </dsp:sp>
    <dsp:sp modelId="{BA3E9CE0-D06A-4320-8DA4-F765F357411A}">
      <dsp:nvSpPr>
        <dsp:cNvPr id="0" name=""/>
        <dsp:cNvSpPr/>
      </dsp:nvSpPr>
      <dsp:spPr>
        <a:xfrm>
          <a:off x="4708399" y="848941"/>
          <a:ext cx="455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001" y="45720"/>
              </a:lnTo>
            </a:path>
          </a:pathLst>
        </a:custGeom>
        <a:noFill/>
        <a:ln w="9525" cap="flat" cmpd="sng" algn="ctr">
          <a:solidFill>
            <a:schemeClr val="accent2">
              <a:hueOff val="-293806"/>
              <a:satOff val="-6499"/>
              <a:lumOff val="-129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23759" y="892233"/>
        <a:ext cx="24280" cy="4856"/>
      </dsp:txXfrm>
    </dsp:sp>
    <dsp:sp modelId="{D8A4E8F3-98DF-490D-8D98-1ED5723D1F01}">
      <dsp:nvSpPr>
        <dsp:cNvPr id="0" name=""/>
        <dsp:cNvSpPr/>
      </dsp:nvSpPr>
      <dsp:spPr>
        <a:xfrm>
          <a:off x="2598886" y="261267"/>
          <a:ext cx="2111312" cy="1266787"/>
        </a:xfrm>
        <a:prstGeom prst="rect">
          <a:avLst/>
        </a:prstGeom>
        <a:solidFill>
          <a:schemeClr val="accent2">
            <a:hueOff val="-244839"/>
            <a:satOff val="-5416"/>
            <a:lumOff val="-107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Name the various electronic components needed to create an electronic device.</a:t>
          </a:r>
        </a:p>
      </dsp:txBody>
      <dsp:txXfrm>
        <a:off x="2598886" y="261267"/>
        <a:ext cx="2111312" cy="1266787"/>
      </dsp:txXfrm>
    </dsp:sp>
    <dsp:sp modelId="{CE2CAE07-1A3D-4F98-B5FC-5F3A4C1151F9}">
      <dsp:nvSpPr>
        <dsp:cNvPr id="0" name=""/>
        <dsp:cNvSpPr/>
      </dsp:nvSpPr>
      <dsp:spPr>
        <a:xfrm>
          <a:off x="7305313" y="848941"/>
          <a:ext cx="455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001" y="45720"/>
              </a:lnTo>
            </a:path>
          </a:pathLst>
        </a:custGeom>
        <a:noFill/>
        <a:ln w="9525" cap="flat" cmpd="sng" algn="ctr">
          <a:solidFill>
            <a:schemeClr val="accent2">
              <a:hueOff val="-587612"/>
              <a:satOff val="-12998"/>
              <a:lumOff val="-25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20674" y="892233"/>
        <a:ext cx="24280" cy="4856"/>
      </dsp:txXfrm>
    </dsp:sp>
    <dsp:sp modelId="{35371E43-004B-40CA-9514-E599841A21E7}">
      <dsp:nvSpPr>
        <dsp:cNvPr id="0" name=""/>
        <dsp:cNvSpPr/>
      </dsp:nvSpPr>
      <dsp:spPr>
        <a:xfrm>
          <a:off x="5195800" y="261267"/>
          <a:ext cx="2111312" cy="1266787"/>
        </a:xfrm>
        <a:prstGeom prst="rect">
          <a:avLst/>
        </a:prstGeom>
        <a:solidFill>
          <a:schemeClr val="accent2">
            <a:hueOff val="-489677"/>
            <a:satOff val="-10832"/>
            <a:lumOff val="-215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Recognize the need for numbering systems and Boolean logic in digital devices.</a:t>
          </a:r>
        </a:p>
      </dsp:txBody>
      <dsp:txXfrm>
        <a:off x="5195800" y="261267"/>
        <a:ext cx="2111312" cy="1266787"/>
      </dsp:txXfrm>
    </dsp:sp>
    <dsp:sp modelId="{5C0DC1B1-18EB-404C-95D1-4AB8A130B9CA}">
      <dsp:nvSpPr>
        <dsp:cNvPr id="0" name=""/>
        <dsp:cNvSpPr/>
      </dsp:nvSpPr>
      <dsp:spPr>
        <a:xfrm>
          <a:off x="1057627" y="1526255"/>
          <a:ext cx="7790744" cy="455001"/>
        </a:xfrm>
        <a:custGeom>
          <a:avLst/>
          <a:gdLst/>
          <a:ahLst/>
          <a:cxnLst/>
          <a:rect l="0" t="0" r="0" b="0"/>
          <a:pathLst>
            <a:path>
              <a:moveTo>
                <a:pt x="7790744" y="0"/>
              </a:moveTo>
              <a:lnTo>
                <a:pt x="7790744" y="244600"/>
              </a:lnTo>
              <a:lnTo>
                <a:pt x="0" y="244600"/>
              </a:lnTo>
              <a:lnTo>
                <a:pt x="0" y="455001"/>
              </a:lnTo>
            </a:path>
          </a:pathLst>
        </a:custGeom>
        <a:noFill/>
        <a:ln w="9525" cap="flat" cmpd="sng" algn="ctr">
          <a:solidFill>
            <a:schemeClr val="accent2">
              <a:hueOff val="-881419"/>
              <a:satOff val="-19497"/>
              <a:lumOff val="-3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57853" y="1751327"/>
        <a:ext cx="390293" cy="4856"/>
      </dsp:txXfrm>
    </dsp:sp>
    <dsp:sp modelId="{3234BB46-8FAC-4985-8522-76536C6408F6}">
      <dsp:nvSpPr>
        <dsp:cNvPr id="0" name=""/>
        <dsp:cNvSpPr/>
      </dsp:nvSpPr>
      <dsp:spPr>
        <a:xfrm>
          <a:off x="7792715" y="261267"/>
          <a:ext cx="2111312" cy="1266787"/>
        </a:xfrm>
        <a:prstGeom prst="rect">
          <a:avLst/>
        </a:prstGeom>
        <a:solidFill>
          <a:schemeClr val="accent2">
            <a:hueOff val="-734515"/>
            <a:satOff val="-16247"/>
            <a:lumOff val="-323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Identify the basic logic circuit building blocks utilized in digital systems.</a:t>
          </a:r>
        </a:p>
      </dsp:txBody>
      <dsp:txXfrm>
        <a:off x="7792715" y="261267"/>
        <a:ext cx="2111312" cy="1266787"/>
      </dsp:txXfrm>
    </dsp:sp>
    <dsp:sp modelId="{1005A527-D34F-441B-A9C0-C121D193552B}">
      <dsp:nvSpPr>
        <dsp:cNvPr id="0" name=""/>
        <dsp:cNvSpPr/>
      </dsp:nvSpPr>
      <dsp:spPr>
        <a:xfrm>
          <a:off x="2111484" y="2601330"/>
          <a:ext cx="455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001" y="45720"/>
              </a:lnTo>
            </a:path>
          </a:pathLst>
        </a:custGeom>
        <a:noFill/>
        <a:ln w="9525" cap="flat" cmpd="sng" algn="ctr">
          <a:solidFill>
            <a:schemeClr val="accent2">
              <a:hueOff val="-1175225"/>
              <a:satOff val="-25996"/>
              <a:lumOff val="-51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6844" y="2644622"/>
        <a:ext cx="24280" cy="4856"/>
      </dsp:txXfrm>
    </dsp:sp>
    <dsp:sp modelId="{DCC70885-F507-4C99-B2EA-2644AACFA449}">
      <dsp:nvSpPr>
        <dsp:cNvPr id="0" name=""/>
        <dsp:cNvSpPr/>
      </dsp:nvSpPr>
      <dsp:spPr>
        <a:xfrm>
          <a:off x="1971" y="2013656"/>
          <a:ext cx="2111312" cy="1266787"/>
        </a:xfrm>
        <a:prstGeom prst="rect">
          <a:avLst/>
        </a:prstGeom>
        <a:solidFill>
          <a:schemeClr val="accent2">
            <a:hueOff val="-979354"/>
            <a:satOff val="-21663"/>
            <a:lumOff val="-431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Identify each system block of an integrated digital device.</a:t>
          </a:r>
        </a:p>
      </dsp:txBody>
      <dsp:txXfrm>
        <a:off x="1971" y="2013656"/>
        <a:ext cx="2111312" cy="1266787"/>
      </dsp:txXfrm>
    </dsp:sp>
    <dsp:sp modelId="{4D88B267-50FE-486A-9442-D19EB8292211}">
      <dsp:nvSpPr>
        <dsp:cNvPr id="0" name=""/>
        <dsp:cNvSpPr/>
      </dsp:nvSpPr>
      <dsp:spPr>
        <a:xfrm>
          <a:off x="4708399" y="2601330"/>
          <a:ext cx="455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001" y="45720"/>
              </a:lnTo>
            </a:path>
          </a:pathLst>
        </a:custGeom>
        <a:noFill/>
        <a:ln w="9525" cap="flat" cmpd="sng" algn="ctr">
          <a:solidFill>
            <a:schemeClr val="accent2">
              <a:hueOff val="-1469031"/>
              <a:satOff val="-32495"/>
              <a:lumOff val="-647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23759" y="2644622"/>
        <a:ext cx="24280" cy="4856"/>
      </dsp:txXfrm>
    </dsp:sp>
    <dsp:sp modelId="{CEF8E0CF-81F1-4C77-A2FC-8F173E11C148}">
      <dsp:nvSpPr>
        <dsp:cNvPr id="0" name=""/>
        <dsp:cNvSpPr/>
      </dsp:nvSpPr>
      <dsp:spPr>
        <a:xfrm>
          <a:off x="2598886" y="2013656"/>
          <a:ext cx="2111312" cy="1266787"/>
        </a:xfrm>
        <a:prstGeom prst="rect">
          <a:avLst/>
        </a:prstGeom>
        <a:solidFill>
          <a:schemeClr val="accent2">
            <a:hueOff val="-1224192"/>
            <a:satOff val="-27079"/>
            <a:lumOff val="-539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Explain the considerations for networking and securing a digital device in the IoT.</a:t>
          </a:r>
        </a:p>
      </dsp:txBody>
      <dsp:txXfrm>
        <a:off x="2598886" y="2013656"/>
        <a:ext cx="2111312" cy="1266787"/>
      </dsp:txXfrm>
    </dsp:sp>
    <dsp:sp modelId="{77F9E66E-F734-4322-9C39-2A24043B3585}">
      <dsp:nvSpPr>
        <dsp:cNvPr id="0" name=""/>
        <dsp:cNvSpPr/>
      </dsp:nvSpPr>
      <dsp:spPr>
        <a:xfrm>
          <a:off x="5195800" y="2013656"/>
          <a:ext cx="2111312" cy="1266787"/>
        </a:xfrm>
        <a:prstGeom prst="rect">
          <a:avLst/>
        </a:prstGeom>
        <a:solidFill>
          <a:schemeClr val="accent2">
            <a:hueOff val="-1469031"/>
            <a:satOff val="-32495"/>
            <a:lumOff val="-647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3456" tIns="108595" rIns="103456" bIns="10859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Produce a basic digital device that could be integrated into the IoT.</a:t>
          </a:r>
        </a:p>
      </dsp:txBody>
      <dsp:txXfrm>
        <a:off x="5195800" y="2013656"/>
        <a:ext cx="2111312" cy="1266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2/26/2022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6DCFC9-6877-407C-8170-608FCB8E3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9" name="Rectangle 108">
              <a:extLst>
                <a:ext uri="{FF2B5EF4-FFF2-40B4-BE49-F238E27FC236}">
                  <a16:creationId xmlns:a16="http://schemas.microsoft.com/office/drawing/2014/main" id="{F7D8B73A-1349-4BA6-8F85-03A21ED56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2">
              <a:extLst>
                <a:ext uri="{FF2B5EF4-FFF2-40B4-BE49-F238E27FC236}">
                  <a16:creationId xmlns:a16="http://schemas.microsoft.com/office/drawing/2014/main" id="{969ADA7C-B6B2-4FD7-AA5E-CC52AAE8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504" b="9202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9353FE7-0D03-4AD2-8B8A-60A06F6BD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13" name="Round Diagonal Corner Rectangle 7">
              <a:extLst>
                <a:ext uri="{FF2B5EF4-FFF2-40B4-BE49-F238E27FC236}">
                  <a16:creationId xmlns:a16="http://schemas.microsoft.com/office/drawing/2014/main" id="{0C7A0320-FBCC-4F40-AF6E-CE65FFB3D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A26E4-02C9-4F83-A334-0920B8CCF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15" name="Freeform 32">
                <a:extLst>
                  <a:ext uri="{FF2B5EF4-FFF2-40B4-BE49-F238E27FC236}">
                    <a16:creationId xmlns:a16="http://schemas.microsoft.com/office/drawing/2014/main" id="{06617CD6-4185-402B-8E23-BC5278053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6" name="Freeform 33">
                <a:extLst>
                  <a:ext uri="{FF2B5EF4-FFF2-40B4-BE49-F238E27FC236}">
                    <a16:creationId xmlns:a16="http://schemas.microsoft.com/office/drawing/2014/main" id="{2C305CC9-3511-47F4-BF11-BC635C30C9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7" name="Freeform 34">
                <a:extLst>
                  <a:ext uri="{FF2B5EF4-FFF2-40B4-BE49-F238E27FC236}">
                    <a16:creationId xmlns:a16="http://schemas.microsoft.com/office/drawing/2014/main" id="{5C70C5D1-31E4-48B9-AEB6-6460A2B81F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8" name="Freeform 37">
                <a:extLst>
                  <a:ext uri="{FF2B5EF4-FFF2-40B4-BE49-F238E27FC236}">
                    <a16:creationId xmlns:a16="http://schemas.microsoft.com/office/drawing/2014/main" id="{1F033CE1-D380-43F1-81EC-97B6C86F3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9" name="Freeform 35">
                <a:extLst>
                  <a:ext uri="{FF2B5EF4-FFF2-40B4-BE49-F238E27FC236}">
                    <a16:creationId xmlns:a16="http://schemas.microsoft.com/office/drawing/2014/main" id="{6997F95D-DC27-48A3-850A-2308C3C080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0" name="Freeform 36">
                <a:extLst>
                  <a:ext uri="{FF2B5EF4-FFF2-40B4-BE49-F238E27FC236}">
                    <a16:creationId xmlns:a16="http://schemas.microsoft.com/office/drawing/2014/main" id="{569AE469-76B7-4FFE-B68B-0D7A77413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1" name="Freeform 38">
                <a:extLst>
                  <a:ext uri="{FF2B5EF4-FFF2-40B4-BE49-F238E27FC236}">
                    <a16:creationId xmlns:a16="http://schemas.microsoft.com/office/drawing/2014/main" id="{DD99CF64-0E82-4D1A-BD2A-08942182F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2" name="Freeform 39">
                <a:extLst>
                  <a:ext uri="{FF2B5EF4-FFF2-40B4-BE49-F238E27FC236}">
                    <a16:creationId xmlns:a16="http://schemas.microsoft.com/office/drawing/2014/main" id="{98C12D33-1747-4B24-89ED-F441AE4A0C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A60200CC-BAEC-4310-8C9B-F7BB783E98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4" name="Rectangle 41">
                <a:extLst>
                  <a:ext uri="{FF2B5EF4-FFF2-40B4-BE49-F238E27FC236}">
                    <a16:creationId xmlns:a16="http://schemas.microsoft.com/office/drawing/2014/main" id="{2A7F40BF-B0BE-4B09-87EE-F56632B7ED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5" name="Freeform 32">
                <a:extLst>
                  <a:ext uri="{FF2B5EF4-FFF2-40B4-BE49-F238E27FC236}">
                    <a16:creationId xmlns:a16="http://schemas.microsoft.com/office/drawing/2014/main" id="{353978AF-8FB9-4A61-A2EA-1995A14F3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6" name="Freeform 33">
                <a:extLst>
                  <a:ext uri="{FF2B5EF4-FFF2-40B4-BE49-F238E27FC236}">
                    <a16:creationId xmlns:a16="http://schemas.microsoft.com/office/drawing/2014/main" id="{B20F89C3-4BAD-42AA-8D31-6F6DF17FE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7" name="Freeform 34">
                <a:extLst>
                  <a:ext uri="{FF2B5EF4-FFF2-40B4-BE49-F238E27FC236}">
                    <a16:creationId xmlns:a16="http://schemas.microsoft.com/office/drawing/2014/main" id="{A60FE276-3FF2-4622-BF99-D4E4B249E5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8" name="Freeform 37">
                <a:extLst>
                  <a:ext uri="{FF2B5EF4-FFF2-40B4-BE49-F238E27FC236}">
                    <a16:creationId xmlns:a16="http://schemas.microsoft.com/office/drawing/2014/main" id="{B05A0D3F-808B-48D6-A821-1FE9E86E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9" name="Freeform 35">
                <a:extLst>
                  <a:ext uri="{FF2B5EF4-FFF2-40B4-BE49-F238E27FC236}">
                    <a16:creationId xmlns:a16="http://schemas.microsoft.com/office/drawing/2014/main" id="{69F7D438-BAA0-4DAD-9BC5-198B677A7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0" name="Freeform 36">
                <a:extLst>
                  <a:ext uri="{FF2B5EF4-FFF2-40B4-BE49-F238E27FC236}">
                    <a16:creationId xmlns:a16="http://schemas.microsoft.com/office/drawing/2014/main" id="{EC63B186-43B8-4552-AFDB-A544240A7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1" name="Freeform 38">
                <a:extLst>
                  <a:ext uri="{FF2B5EF4-FFF2-40B4-BE49-F238E27FC236}">
                    <a16:creationId xmlns:a16="http://schemas.microsoft.com/office/drawing/2014/main" id="{8542E82D-01AD-4BD8-8C5F-A6CDAD039B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2" name="Freeform 39">
                <a:extLst>
                  <a:ext uri="{FF2B5EF4-FFF2-40B4-BE49-F238E27FC236}">
                    <a16:creationId xmlns:a16="http://schemas.microsoft.com/office/drawing/2014/main" id="{6285CF32-2BD3-47D0-9A6C-3EE7FD639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3" name="Freeform 40">
                <a:extLst>
                  <a:ext uri="{FF2B5EF4-FFF2-40B4-BE49-F238E27FC236}">
                    <a16:creationId xmlns:a16="http://schemas.microsoft.com/office/drawing/2014/main" id="{FA36D129-7B33-4379-B9EE-5624B95766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4" name="Rectangle 41">
                <a:extLst>
                  <a:ext uri="{FF2B5EF4-FFF2-40B4-BE49-F238E27FC236}">
                    <a16:creationId xmlns:a16="http://schemas.microsoft.com/office/drawing/2014/main" id="{0229A187-4E69-4262-B001-C5F0B55225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Introduction to Digital Devices</a:t>
            </a:r>
            <a:br>
              <a:rPr lang="en-US" sz="3400"/>
            </a:br>
            <a:r>
              <a:rPr lang="en-US" sz="3400"/>
              <a:t>CEIS114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By Diallo Williams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BF747-A9FD-406C-8BCE-A8645CF3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Walk output in Serial Monitor in Arduino 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A2ACA7-0C42-480B-BEB5-2584D81A9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674" y="2249488"/>
            <a:ext cx="4807478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9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B988F5-F7EA-4F6E-84A9-7BE9FA74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2200" dirty="0"/>
              <a:t>Multiple Traffic Light Controller with a Cross Walk  and an Emergency Buzzer</a:t>
            </a:r>
          </a:p>
        </p:txBody>
      </p:sp>
      <p:pic>
        <p:nvPicPr>
          <p:cNvPr id="5" name="Picture 4" descr="Red alarm light with people on the background">
            <a:extLst>
              <a:ext uri="{FF2B5EF4-FFF2-40B4-BE49-F238E27FC236}">
                <a16:creationId xmlns:a16="http://schemas.microsoft.com/office/drawing/2014/main" id="{1B82B788-963C-4958-ADA9-DDFF3D2A3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6" r="7475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20864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93">
            <a:extLst>
              <a:ext uri="{FF2B5EF4-FFF2-40B4-BE49-F238E27FC236}">
                <a16:creationId xmlns:a16="http://schemas.microsoft.com/office/drawing/2014/main" id="{C2BEA72B-7F81-4189-B7C9-5C8FBD9DD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5" name="Rectangle 94">
              <a:extLst>
                <a:ext uri="{FF2B5EF4-FFF2-40B4-BE49-F238E27FC236}">
                  <a16:creationId xmlns:a16="http://schemas.microsoft.com/office/drawing/2014/main" id="{FEAD24AB-2E3F-4C56-A476-3FDE8D610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C6DA8DFF-0BC6-47B1-8F96-4B19DD1C9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0288E8-C35B-4F3D-AECC-7CFD5B5E3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9908" r="-2" b="-2"/>
          <a:stretch/>
        </p:blipFill>
        <p:spPr>
          <a:xfrm>
            <a:off x="3612" y="10"/>
            <a:ext cx="6089742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E0238-90A5-42AF-95EC-403D3ED94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-2" b="11032"/>
          <a:stretch/>
        </p:blipFill>
        <p:spPr>
          <a:xfrm>
            <a:off x="6102258" y="-464"/>
            <a:ext cx="6089742" cy="6858000"/>
          </a:xfrm>
          <a:prstGeom prst="rect">
            <a:avLst/>
          </a:prstGeom>
        </p:spPr>
      </p:pic>
      <p:grpSp>
        <p:nvGrpSpPr>
          <p:cNvPr id="274" name="Group 97">
            <a:extLst>
              <a:ext uri="{FF2B5EF4-FFF2-40B4-BE49-F238E27FC236}">
                <a16:creationId xmlns:a16="http://schemas.microsoft.com/office/drawing/2014/main" id="{06AECC35-8A3E-4134-BABA-399BB6AE3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99" name="Round Diagonal Corner Rectangle 7">
              <a:extLst>
                <a:ext uri="{FF2B5EF4-FFF2-40B4-BE49-F238E27FC236}">
                  <a16:creationId xmlns:a16="http://schemas.microsoft.com/office/drawing/2014/main" id="{294471F1-B42E-47A2-A7FF-2DB3E698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A803A0F-40A8-41B9-B932-5BEEEC0E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120" name="Freeform 32">
                <a:extLst>
                  <a:ext uri="{FF2B5EF4-FFF2-40B4-BE49-F238E27FC236}">
                    <a16:creationId xmlns:a16="http://schemas.microsoft.com/office/drawing/2014/main" id="{0985BEF6-211E-43C3-A19D-090D138F7D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21" name="Freeform 33">
                <a:extLst>
                  <a:ext uri="{FF2B5EF4-FFF2-40B4-BE49-F238E27FC236}">
                    <a16:creationId xmlns:a16="http://schemas.microsoft.com/office/drawing/2014/main" id="{A4F8BD7E-CAB7-4CBB-9B72-264098E6B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22" name="Freeform 34">
                <a:extLst>
                  <a:ext uri="{FF2B5EF4-FFF2-40B4-BE49-F238E27FC236}">
                    <a16:creationId xmlns:a16="http://schemas.microsoft.com/office/drawing/2014/main" id="{FB0AA175-C3D6-40F7-A20E-A7FB4315C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23" name="Freeform 37">
                <a:extLst>
                  <a:ext uri="{FF2B5EF4-FFF2-40B4-BE49-F238E27FC236}">
                    <a16:creationId xmlns:a16="http://schemas.microsoft.com/office/drawing/2014/main" id="{7655AA87-574E-4F25-AA5C-0D78ADEE4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A9CCBEA-927E-42CB-94CF-4ECAE463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114" name="Freeform 35">
                <a:extLst>
                  <a:ext uri="{FF2B5EF4-FFF2-40B4-BE49-F238E27FC236}">
                    <a16:creationId xmlns:a16="http://schemas.microsoft.com/office/drawing/2014/main" id="{98B1600C-926A-4057-A260-8EA9C6694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18D4A592-5684-4AC2-81A5-74F20E01A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6" name="Freeform 38">
                <a:extLst>
                  <a:ext uri="{FF2B5EF4-FFF2-40B4-BE49-F238E27FC236}">
                    <a16:creationId xmlns:a16="http://schemas.microsoft.com/office/drawing/2014/main" id="{08EF9E2B-5F76-44FF-B6D1-9E0CA2821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7" name="Freeform 39">
                <a:extLst>
                  <a:ext uri="{FF2B5EF4-FFF2-40B4-BE49-F238E27FC236}">
                    <a16:creationId xmlns:a16="http://schemas.microsoft.com/office/drawing/2014/main" id="{ECBEB1D3-82C2-483A-9CFB-083634768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8" name="Freeform 40">
                <a:extLst>
                  <a:ext uri="{FF2B5EF4-FFF2-40B4-BE49-F238E27FC236}">
                    <a16:creationId xmlns:a16="http://schemas.microsoft.com/office/drawing/2014/main" id="{6AD9A712-4A2B-49E0-84A6-4F65A52EFE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9" name="Rectangle 41">
                <a:extLst>
                  <a:ext uri="{FF2B5EF4-FFF2-40B4-BE49-F238E27FC236}">
                    <a16:creationId xmlns:a16="http://schemas.microsoft.com/office/drawing/2014/main" id="{20A58713-5DD0-4B97-9082-F48648AA1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70BAB09-15CF-4A45-A248-578934056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110" name="Freeform 32">
                <a:extLst>
                  <a:ext uri="{FF2B5EF4-FFF2-40B4-BE49-F238E27FC236}">
                    <a16:creationId xmlns:a16="http://schemas.microsoft.com/office/drawing/2014/main" id="{53263753-E814-4016-85FE-8B2A87E78D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1" name="Freeform 33">
                <a:extLst>
                  <a:ext uri="{FF2B5EF4-FFF2-40B4-BE49-F238E27FC236}">
                    <a16:creationId xmlns:a16="http://schemas.microsoft.com/office/drawing/2014/main" id="{A65606A0-9E2C-463B-9238-FB652C003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2" name="Freeform 34">
                <a:extLst>
                  <a:ext uri="{FF2B5EF4-FFF2-40B4-BE49-F238E27FC236}">
                    <a16:creationId xmlns:a16="http://schemas.microsoft.com/office/drawing/2014/main" id="{5F5658D5-9536-407C-A768-785E7EFFF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13" name="Freeform 37">
                <a:extLst>
                  <a:ext uri="{FF2B5EF4-FFF2-40B4-BE49-F238E27FC236}">
                    <a16:creationId xmlns:a16="http://schemas.microsoft.com/office/drawing/2014/main" id="{F1CF6D36-3490-47B8-91B5-4596F79B0A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9D73302-EC8E-44C7-A821-8844012A3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104" name="Freeform 35">
                <a:extLst>
                  <a:ext uri="{FF2B5EF4-FFF2-40B4-BE49-F238E27FC236}">
                    <a16:creationId xmlns:a16="http://schemas.microsoft.com/office/drawing/2014/main" id="{12A7AECA-9582-4EAE-A9BC-995D26887C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05" name="Freeform 36">
                <a:extLst>
                  <a:ext uri="{FF2B5EF4-FFF2-40B4-BE49-F238E27FC236}">
                    <a16:creationId xmlns:a16="http://schemas.microsoft.com/office/drawing/2014/main" id="{55D49133-D1C6-49CA-A798-0693FE8BF0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06" name="Freeform 38">
                <a:extLst>
                  <a:ext uri="{FF2B5EF4-FFF2-40B4-BE49-F238E27FC236}">
                    <a16:creationId xmlns:a16="http://schemas.microsoft.com/office/drawing/2014/main" id="{B85F60A9-5F69-4D81-A90B-FA906875DD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E76D2E2D-BB95-4779-AE1B-828C0E0875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08" name="Freeform 40">
                <a:extLst>
                  <a:ext uri="{FF2B5EF4-FFF2-40B4-BE49-F238E27FC236}">
                    <a16:creationId xmlns:a16="http://schemas.microsoft.com/office/drawing/2014/main" id="{4F110726-6132-47F0-B5A6-D7061F22D9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109" name="Rectangle 41">
                <a:extLst>
                  <a:ext uri="{FF2B5EF4-FFF2-40B4-BE49-F238E27FC236}">
                    <a16:creationId xmlns:a16="http://schemas.microsoft.com/office/drawing/2014/main" id="{396D32C9-C6CA-4EB6-8EC4-F7E928001E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2B6E1F-0FF5-4430-84BB-1541B0A3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07533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 sz="3300"/>
              <a:t>Multiple Traffic Light Controller with a Cross Walk  and an Emergency Buzzer components</a:t>
            </a:r>
          </a:p>
        </p:txBody>
      </p:sp>
      <p:cxnSp>
        <p:nvCxnSpPr>
          <p:cNvPr id="275" name="Straight Connector 124">
            <a:extLst>
              <a:ext uri="{FF2B5EF4-FFF2-40B4-BE49-F238E27FC236}">
                <a16:creationId xmlns:a16="http://schemas.microsoft.com/office/drawing/2014/main" id="{0E6557D1-712E-4262-91EA-DD045B833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8" idx="3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354" y="-464"/>
            <a:ext cx="2646" cy="766698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76" name="Content Placeholder 2">
            <a:extLst>
              <a:ext uri="{FF2B5EF4-FFF2-40B4-BE49-F238E27FC236}">
                <a16:creationId xmlns:a16="http://schemas.microsoft.com/office/drawing/2014/main" id="{8446024A-7B0F-496E-BAB8-9CA6CA40A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52134"/>
            <a:ext cx="9905999" cy="3454399"/>
          </a:xfrm>
        </p:spPr>
        <p:txBody>
          <a:bodyPr anchor="ctr">
            <a:normAutofit/>
          </a:bodyPr>
          <a:lstStyle/>
          <a:p>
            <a:r>
              <a:rPr lang="en-US" sz="2000"/>
              <a:t>ESP 32 Board</a:t>
            </a:r>
          </a:p>
          <a:p>
            <a:r>
              <a:rPr lang="en-US" sz="2000"/>
              <a:t>Colored LEDs: Red, Yellow and Green (two sets)</a:t>
            </a:r>
          </a:p>
          <a:p>
            <a:r>
              <a:rPr lang="en-US" sz="2000"/>
              <a:t>220 Ohm Resistors </a:t>
            </a:r>
          </a:p>
          <a:p>
            <a:r>
              <a:rPr lang="en-US" sz="2000"/>
              <a:t>Push Button</a:t>
            </a:r>
          </a:p>
          <a:p>
            <a:r>
              <a:rPr lang="en-US" sz="2000"/>
              <a:t>LCD Unit  </a:t>
            </a:r>
          </a:p>
          <a:p>
            <a:r>
              <a:rPr lang="en-US" sz="2000"/>
              <a:t>Wires</a:t>
            </a:r>
          </a:p>
          <a:p>
            <a:r>
              <a:rPr lang="en-US" sz="2000"/>
              <a:t>Breadboard</a:t>
            </a:r>
          </a:p>
          <a:p>
            <a:endParaRPr lang="en-US" sz="2000"/>
          </a:p>
        </p:txBody>
      </p:sp>
      <p:cxnSp>
        <p:nvCxnSpPr>
          <p:cNvPr id="277" name="Straight Connector 126">
            <a:extLst>
              <a:ext uri="{FF2B5EF4-FFF2-40B4-BE49-F238E27FC236}">
                <a16:creationId xmlns:a16="http://schemas.microsoft.com/office/drawing/2014/main" id="{A0F709AC-2F68-4D6D-B978-D5205104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8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2560" y="6091766"/>
            <a:ext cx="3440" cy="770681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3469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8">
            <a:extLst>
              <a:ext uri="{FF2B5EF4-FFF2-40B4-BE49-F238E27FC236}">
                <a16:creationId xmlns:a16="http://schemas.microsoft.com/office/drawing/2014/main" id="{C6270675-9512-4978-8583-36659256E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BF79A-F945-481C-99A5-976C6BC0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/>
              <a:t>Career skills acquired</a:t>
            </a:r>
            <a:endParaRPr lang="en-US" dirty="0"/>
          </a:p>
        </p:txBody>
      </p:sp>
      <p:graphicFrame>
        <p:nvGraphicFramePr>
          <p:cNvPr id="81" name="Content Placeholder 2">
            <a:extLst>
              <a:ext uri="{FF2B5EF4-FFF2-40B4-BE49-F238E27FC236}">
                <a16:creationId xmlns:a16="http://schemas.microsoft.com/office/drawing/2014/main" id="{F9E5F14B-6EBD-4893-80F5-657BE8E61F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81483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423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046426-89B3-4AE5-8BB6-95732B9F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A1B78-5781-4B7A-9043-6E33B3555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4" r="47554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8B76-1C9C-46F8-9095-921659792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/>
              <a:t>This Project was an enriching experience rewarding me with a greater understanding in foundational electronic, digital, and system integration concepts common in modern computing devices.</a:t>
            </a:r>
          </a:p>
          <a:p>
            <a:pPr>
              <a:lnSpc>
                <a:spcPct val="110000"/>
              </a:lnSpc>
            </a:pPr>
            <a:r>
              <a:rPr lang="en-US" sz="2200"/>
              <a:t>I gained a new set of skills producing an electronic module designed for a specific function in a digital electronic system install and configure Operating Systems in a Personal Computer.</a:t>
            </a:r>
          </a:p>
        </p:txBody>
      </p:sp>
    </p:spTree>
    <p:extLst>
      <p:ext uri="{BB962C8B-B14F-4D97-AF65-F5344CB8AC3E}">
        <p14:creationId xmlns:p14="http://schemas.microsoft.com/office/powerpoint/2010/main" val="221007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Rectangle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17220" r="921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200" dirty="0"/>
              <a:t> Installation of Arduino IDE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Arduino IDE with Port selected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02EDB-8E7E-48BC-84FA-4343348B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45524"/>
            <a:ext cx="6626926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10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A83953-171D-4288-8800-C45307BA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en-US" sz="3300"/>
              <a:t>Creating the Traffic Controller</a:t>
            </a:r>
            <a:br>
              <a:rPr lang="en-US" sz="3300"/>
            </a:br>
            <a:endParaRPr lang="en-US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F8C69-F80F-49E8-8C61-121591DB2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8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72" name="Group 14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75" name="Content Placeholder 7">
            <a:extLst>
              <a:ext uri="{FF2B5EF4-FFF2-40B4-BE49-F238E27FC236}">
                <a16:creationId xmlns:a16="http://schemas.microsoft.com/office/drawing/2014/main" id="{5F0F6AAB-6682-4DEB-889E-7E1E0536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/>
          </a:bodyPr>
          <a:lstStyle/>
          <a:p>
            <a:r>
              <a:rPr lang="en-US"/>
              <a:t>ESP 32 Board</a:t>
            </a:r>
          </a:p>
          <a:p>
            <a:r>
              <a:rPr lang="en-US"/>
              <a:t>Colored LEDs: Red, Yellow and Green</a:t>
            </a:r>
          </a:p>
          <a:p>
            <a:r>
              <a:rPr lang="en-US"/>
              <a:t>220 Ohm Resistors </a:t>
            </a:r>
          </a:p>
          <a:p>
            <a:r>
              <a:rPr lang="en-US"/>
              <a:t>Wires</a:t>
            </a:r>
          </a:p>
          <a:p>
            <a:r>
              <a:rPr lang="en-US"/>
              <a:t>Breadboard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2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9AC3-657B-4C95-AA9A-F47019C2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48179"/>
            <a:ext cx="9905998" cy="1478570"/>
          </a:xfrm>
        </p:spPr>
        <p:txBody>
          <a:bodyPr/>
          <a:lstStyle/>
          <a:p>
            <a:r>
              <a:rPr lang="en-US" dirty="0"/>
              <a:t>Traffic Controller code in Arduino 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1E3197-79BA-4346-A3DD-BE4E1562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714" y="2249488"/>
            <a:ext cx="4791398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BD1A02-6420-4295-B991-36FAB7F3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Creating a Multiple Traffic Light Controller &amp; the components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 descr="Green colour on the traffic light">
            <a:extLst>
              <a:ext uri="{FF2B5EF4-FFF2-40B4-BE49-F238E27FC236}">
                <a16:creationId xmlns:a16="http://schemas.microsoft.com/office/drawing/2014/main" id="{DC6BF757-16C9-4EDE-B280-39805466E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9" r="11243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6CE3-8219-4935-A224-9016E3E7D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2249487"/>
            <a:ext cx="4598986" cy="3541714"/>
          </a:xfrm>
        </p:spPr>
        <p:txBody>
          <a:bodyPr>
            <a:normAutofit/>
          </a:bodyPr>
          <a:lstStyle/>
          <a:p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r>
              <a:rPr lang="en-US" dirty="0"/>
              <a:t>220 Ohm Resistors </a:t>
            </a:r>
          </a:p>
          <a:p>
            <a:r>
              <a:rPr lang="en-US" dirty="0"/>
              <a:t>Wires</a:t>
            </a:r>
          </a:p>
          <a:p>
            <a:r>
              <a:rPr lang="en-US" dirty="0"/>
              <a:t>Breadboard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0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78">
            <a:extLst>
              <a:ext uri="{FF2B5EF4-FFF2-40B4-BE49-F238E27FC236}">
                <a16:creationId xmlns:a16="http://schemas.microsoft.com/office/drawing/2014/main" id="{4CB5CC6F-11C1-4C07-87C0-F043993E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4" name="Rectangle 79">
              <a:extLst>
                <a:ext uri="{FF2B5EF4-FFF2-40B4-BE49-F238E27FC236}">
                  <a16:creationId xmlns:a16="http://schemas.microsoft.com/office/drawing/2014/main" id="{FADA3C27-4EC6-4DCA-BB85-C75BAAE82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2D8216BF-F79F-406D-A3B4-46744068A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82">
            <a:extLst>
              <a:ext uri="{FF2B5EF4-FFF2-40B4-BE49-F238E27FC236}">
                <a16:creationId xmlns:a16="http://schemas.microsoft.com/office/drawing/2014/main" id="{C6C16BE5-8A9A-432D-8A61-230FA0381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2E852AB2-2672-41DF-9CF6-FCDEF1805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90283F1A-A49E-441D-BDF5-35B8BEE42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B0BC41A4-F3F1-4CD4-B266-D9DAA217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6E29DA39-130F-41A1-A21E-4FB45394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39995AD4-F8DE-4CEB-B958-1DBF7EAC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D1F7DCE1-6887-4FE0-A7D7-3652030C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4E46B0E1-9543-441D-AD1D-1308AF88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E8C112C9-8D48-4612-AE0B-CF59EC743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2D16C38C-4A3B-4060-9A3B-C47DD6DE7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0A9B4CAA-8439-44B3-B738-2123169FA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8C6EF933-69B7-48C8-9337-4E0DEF6E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B428AEFA-3C03-48AA-AEA5-8E3F5890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041D2508-FE53-47C0-887F-38BD1FB73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2C0392BD-D896-4A41-B18B-1389FE1F0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B3272EA3-C600-441C-BFC9-ACFF90CD4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D8731AA3-BC2D-408B-9D72-C804B8B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BE934A31-790A-459C-A997-670583ADC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241F679B-BBF0-49DA-A9F3-D623BA75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0BDC4BE0-E1FF-48B5-A064-70F561454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245FC7BA-96DB-41CB-B43A-8EEE482C3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3BBD03A9-646B-40EE-9A27-15297EC9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4D738FC2-47B4-4BC9-B109-05C56DC0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148BE0A7-2537-452C-BA13-B78D302CB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8">
              <a:extLst>
                <a:ext uri="{FF2B5EF4-FFF2-40B4-BE49-F238E27FC236}">
                  <a16:creationId xmlns:a16="http://schemas.microsoft.com/office/drawing/2014/main" id="{CF6A9D45-D849-4BF5-BBA0-D7BE29B88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13F44E41-B5E8-472D-80F2-4539AD3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0">
              <a:extLst>
                <a:ext uri="{FF2B5EF4-FFF2-40B4-BE49-F238E27FC236}">
                  <a16:creationId xmlns:a16="http://schemas.microsoft.com/office/drawing/2014/main" id="{CE052494-AAF2-4C3C-A072-317B7F98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90345C3D-13FE-4815-9563-58A52B457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37908D29-2BB3-4D6C-92DB-864F63057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174B5792-73C4-4FBF-BAD9-F9A5BBC59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D4741BB8-0638-4A06-85A7-69FE81BC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FBDB982D-6E9A-426E-86B1-69031E104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400B8260-9575-48DB-9175-B1C853024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52FB1DD3-BAEC-4974-89F5-36B69594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E51161AB-FDC1-4703-9C29-C410366B9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DE6123AD-33B5-429C-B8F7-DB1A8FDA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8C454A1D-B20A-4994-8C14-EE5DD3B99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CFA7BB74-790B-45D7-B94B-DD4D83ED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19BBC3FC-0052-4BDB-8D6A-421E07EE2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42A3E4B3-707A-4D0A-BEED-61A77E96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089BBE83-D985-45E9-B442-1326F6FB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Rectangle 45">
              <a:extLst>
                <a:ext uri="{FF2B5EF4-FFF2-40B4-BE49-F238E27FC236}">
                  <a16:creationId xmlns:a16="http://schemas.microsoft.com/office/drawing/2014/main" id="{FE1B194F-F703-4020-92ED-DBDB5C2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D7A22662-B7AF-4857-AD78-716690A26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62C16BE5-0C4B-48FC-ABA4-36A8F2DFE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C2327DB7-B7F2-4829-909E-A03D6225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167918EB-9EB1-413F-8C39-F018CCDC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B971E245-631A-4364-A177-C1D1B6B4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1D4C1872-66E3-45EB-BDE7-26C02A17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D2BC0771-493C-4FEF-958F-859C53924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3">
              <a:extLst>
                <a:ext uri="{FF2B5EF4-FFF2-40B4-BE49-F238E27FC236}">
                  <a16:creationId xmlns:a16="http://schemas.microsoft.com/office/drawing/2014/main" id="{E339169B-1EE1-4E4F-BA0C-BD3AD57F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4">
              <a:extLst>
                <a:ext uri="{FF2B5EF4-FFF2-40B4-BE49-F238E27FC236}">
                  <a16:creationId xmlns:a16="http://schemas.microsoft.com/office/drawing/2014/main" id="{BBC80538-8C59-46A3-B187-66C9A6D3F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C5F9090C-11D8-4272-815D-11B1911D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A361F786-6FA9-4EAD-81EF-BF4734D4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63B2A436-CEC8-477C-ACDD-6E5D2ABB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8">
              <a:extLst>
                <a:ext uri="{FF2B5EF4-FFF2-40B4-BE49-F238E27FC236}">
                  <a16:creationId xmlns:a16="http://schemas.microsoft.com/office/drawing/2014/main" id="{7FAE92CD-EBFF-4DB4-9F5D-00D33E90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9062A0-EB06-4A5B-8FEE-31BCCC28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circuit with working LEDs on the multiple light traffic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B208A-26AB-4DF8-BE7F-D95579326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94" b="3"/>
          <a:stretch/>
        </p:blipFill>
        <p:spPr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Content Placeholder 3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C2889710-7528-4FE1-98C4-459F58F9D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690"/>
          <a:stretch/>
        </p:blipFill>
        <p:spPr>
          <a:xfrm>
            <a:off x="-5597" y="3427414"/>
            <a:ext cx="4635583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146" name="Straight Connector 138">
            <a:extLst>
              <a:ext uri="{FF2B5EF4-FFF2-40B4-BE49-F238E27FC236}">
                <a16:creationId xmlns:a16="http://schemas.microsoft.com/office/drawing/2014/main" id="{E104AA93-67FD-43AC-92F9-5840A89E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47" name="Straight Connector 140">
            <a:extLst>
              <a:ext uri="{FF2B5EF4-FFF2-40B4-BE49-F238E27FC236}">
                <a16:creationId xmlns:a16="http://schemas.microsoft.com/office/drawing/2014/main" id="{95AE1CAD-A877-4C0B-91F7-CA9C684C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graphicFrame>
        <p:nvGraphicFramePr>
          <p:cNvPr id="149" name="Content Placeholder 8">
            <a:extLst>
              <a:ext uri="{FF2B5EF4-FFF2-40B4-BE49-F238E27FC236}">
                <a16:creationId xmlns:a16="http://schemas.microsoft.com/office/drawing/2014/main" id="{A610C1F3-F311-4542-9117-45AB013A3B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91209" y="2249487"/>
          <a:ext cx="587767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2933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3007-0984-4FF1-87BE-4B85AB1C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Light Traffic Controller code in Arduino 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9AACE5-F7A6-4675-9A2A-1ACE14ED7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5251" y="2249488"/>
            <a:ext cx="481832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2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D131B-6DC7-4991-9856-65BAB4B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en-US" sz="2500" dirty="0"/>
              <a:t>Creating a Multiple Traffic Light Controller with a Cross Walk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5" name="Picture 4" descr="Greenlight on traffic light">
            <a:extLst>
              <a:ext uri="{FF2B5EF4-FFF2-40B4-BE49-F238E27FC236}">
                <a16:creationId xmlns:a16="http://schemas.microsoft.com/office/drawing/2014/main" id="{8B003F53-DD32-4E3A-AE4F-E2311A834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8" r="25893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24134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113195-43EA-4B6A-B281-C0458D926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7DEAF6E-67FE-4877-B38B-0F2BF7857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60C980E-E723-46CF-9296-C7BBA4DB8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36904-1712-4C81-B063-66E1D4777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40302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BEA28722-E2AF-4D8D-9E59-65B94630A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279E077-7DAF-4B93-BE2C-98F6B13A1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78603D6-020D-4269-95E5-2E17499DA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CE9500AA-AB8C-4023-967A-11555F0F4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1B716630-BD94-436E-9E9C-5D534092D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CE6FCD2-8177-4A45-88ED-A2B986102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32BEED2-100A-48B2-B552-07B54EEC4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39DB29D-A8C6-484A-A747-14733D5B3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1A468B2-ABD1-447D-89DC-7A9CFBBCB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19C1A45-C8B0-48AE-B5A9-A1B40B43B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2910D68-E982-47F7-A53C-ABA0CB34F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4B84BAD-BCB3-4BF2-8A3C-3391BF4AB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522D8CE7-E27B-4BAE-962D-AAC0D66E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042B4B5-2D6F-405A-A112-D5F96027E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99F606E-DC72-4CAF-AFF2-58FA0121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C949CB30-1690-4B14-954A-4FA9637C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84EE3B4E-AE37-4F27-B6AC-FF20B9BE3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798942D8-2074-4A7F-AD65-7564D8C3B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D4324684-C1DE-4AF8-B17D-917AD23FE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A4C18B6C-86CE-40F9-919C-9490AD3E3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72DB2464-DEE2-4EB2-9FB2-46768EE68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6E24DAD-4831-4565-ACE0-E7FDBC654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ADB70D91-E74C-433F-9BCD-587B93561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E982042F-EEF5-49A7-87B3-43F929699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54806968-8087-4915-B489-2BE793DD2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A937487D-58AA-4E9D-966F-85938FA86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FDA6755A-0790-476D-86D7-F95215FAD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A951E2B3-F005-4EDC-B890-F93D63F12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466F4EF3-7ED2-4EC7-8F76-4AD87CD1E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521BF1A3-D416-49F9-A1D2-4C7B3218B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F6C16CF8-3F09-4C17-94A6-42BCABB6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B667C1A8-CDB1-4FD0-A3F6-0E035C7CA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0B2B73AB-248E-49DB-8ED2-3FCB0A0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8411F083-5CD4-4569-BA08-059B5CA9A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F78C2C2-8584-4B3B-9AF8-E7FF368FA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40934674-5C07-4146-B556-4A271D99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D970276A-A310-41DB-B917-D7D346566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EEEC747F-78C5-4212-8ACE-BB4B7D248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821AE83F-022D-41AF-A219-992ACE1E0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EF049934-C636-4279-91F0-ED3121923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8588DF1D-2DD2-499F-9384-29C92277F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DF555F2B-5E3D-438F-89A8-EABA91A72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006B22A5-B971-42EE-9141-E65B4EF26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3AA529FD-59E0-4B70-94C1-D0541A63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ABAFA9C1-3649-4F7F-81D0-69DF7919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3CCFACE-F8B9-45E4-8F31-797E1C67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D9F7B9DB-1C45-4CD5-A025-F49F84F12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3E76F16C-AE46-486F-B365-837F8E2AD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B26D62F-5620-4D58-B99D-D4149B7D2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D7E1F06E-43A3-4960-A8A9-5B5FF2D1E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67976099-4433-463C-A8CB-2B2E9522B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48D4F79B-7C11-4960-8519-A1987A346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701CA4FF-5ECD-40A8-8795-F72A2EF6F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7593ABCC-9855-4EB5-9344-0FA5E1F20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321D8C-AB70-4B75-86F7-B2F85157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353" y="618518"/>
            <a:ext cx="4413736" cy="1478570"/>
          </a:xfrm>
        </p:spPr>
        <p:txBody>
          <a:bodyPr>
            <a:normAutofit/>
          </a:bodyPr>
          <a:lstStyle/>
          <a:p>
            <a:r>
              <a:rPr lang="en-US" dirty="0"/>
              <a:t>circuit with working LEDs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C84AA-1660-4C85-BF42-B2C5BF7EA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96"/>
          <a:stretch/>
        </p:blipFill>
        <p:spPr>
          <a:xfrm>
            <a:off x="-5597" y="1"/>
            <a:ext cx="6101597" cy="3427413"/>
          </a:xfrm>
          <a:custGeom>
            <a:avLst/>
            <a:gdLst/>
            <a:ahLst/>
            <a:cxnLst/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58C91-F122-44AB-A40D-0F2AE8776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49" b="15918"/>
          <a:stretch/>
        </p:blipFill>
        <p:spPr>
          <a:xfrm>
            <a:off x="-5597" y="3427414"/>
            <a:ext cx="6101597" cy="3430587"/>
          </a:xfrm>
          <a:custGeom>
            <a:avLst/>
            <a:gdLst/>
            <a:ahLst/>
            <a:cxnLst/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1DEA9-F0CC-4493-A721-4AB59D203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352" y="2249487"/>
            <a:ext cx="4413737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/>
              <a:t>ESP 32 Board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Colored LEDs: Red, Yellow and Green (two sets)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220 Ohm Resistors (optional)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Push Button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Wires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Breadboard</a:t>
            </a:r>
          </a:p>
          <a:p>
            <a:pPr>
              <a:lnSpc>
                <a:spcPct val="110000"/>
              </a:lnSpc>
            </a:pPr>
            <a:endParaRPr lang="en-US" sz="22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B1ACDB1-A7EB-4159-B316-A230683B7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354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A825E81-DC4F-4A95-86BA-8FD9D638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61015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06291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125</TotalTime>
  <Words>362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Circuit</vt:lpstr>
      <vt:lpstr>Introduction to Digital Devices CEIS114</vt:lpstr>
      <vt:lpstr>  Installation of Arduino IDE </vt:lpstr>
      <vt:lpstr>Creating the Traffic Controller </vt:lpstr>
      <vt:lpstr>Traffic Controller code in Arduino IDE</vt:lpstr>
      <vt:lpstr>Creating a Multiple Traffic Light Controller &amp; the components </vt:lpstr>
      <vt:lpstr>circuit with working LEDs on the multiple light traffic controller</vt:lpstr>
      <vt:lpstr>Multiple Light Traffic Controller code in Arduino IDE</vt:lpstr>
      <vt:lpstr>Creating a Multiple Traffic Light Controller with a Cross Walk </vt:lpstr>
      <vt:lpstr>circuit with working LEDs</vt:lpstr>
      <vt:lpstr>Cross Walk output in Serial Monitor in Arduino IDE</vt:lpstr>
      <vt:lpstr>Multiple Traffic Light Controller with a Cross Walk  and an Emergency Buzzer</vt:lpstr>
      <vt:lpstr>Multiple Traffic Light Controller with a Cross Walk  and an Emergency Buzzer components</vt:lpstr>
      <vt:lpstr>Career skills acquired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Digital Devices CEIS114</dc:title>
  <dc:creator>diallowill100@outlook.com</dc:creator>
  <cp:lastModifiedBy>diallowill100@outlook.com</cp:lastModifiedBy>
  <cp:revision>1</cp:revision>
  <dcterms:created xsi:type="dcterms:W3CDTF">2022-02-25T22:01:57Z</dcterms:created>
  <dcterms:modified xsi:type="dcterms:W3CDTF">2022-02-26T23:27:25Z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