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91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288" r:id="rId19"/>
    <p:sldId id="289" r:id="rId20"/>
    <p:sldId id="290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0BE724-F03B-4C04-A9ED-8E74210293BA}" v="85" dt="2021-12-17T23:00:34.6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1" d="100"/>
          <a:sy n="41" d="100"/>
        </p:scale>
        <p:origin x="129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allowill100@outlook.com" userId="c2d80df1e1f3e626" providerId="LiveId" clId="{600BE724-F03B-4C04-A9ED-8E74210293BA}"/>
    <pc:docChg chg="undo custSel addSld delSld modSld">
      <pc:chgData name="diallowill100@outlook.com" userId="c2d80df1e1f3e626" providerId="LiveId" clId="{600BE724-F03B-4C04-A9ED-8E74210293BA}" dt="2021-12-17T23:00:34.653" v="1028"/>
      <pc:docMkLst>
        <pc:docMk/>
      </pc:docMkLst>
      <pc:sldChg chg="addSp delSp modSp mod modTransition setBg addAnim delAnim setClrOvrMap">
        <pc:chgData name="diallowill100@outlook.com" userId="c2d80df1e1f3e626" providerId="LiveId" clId="{600BE724-F03B-4C04-A9ED-8E74210293BA}" dt="2021-12-17T22:55:08.580" v="986"/>
        <pc:sldMkLst>
          <pc:docMk/>
          <pc:sldMk cId="3489205847" sldId="256"/>
        </pc:sldMkLst>
        <pc:spChg chg="mod">
          <ac:chgData name="diallowill100@outlook.com" userId="c2d80df1e1f3e626" providerId="LiveId" clId="{600BE724-F03B-4C04-A9ED-8E74210293BA}" dt="2021-12-14T18:25:50.388" v="195" actId="26606"/>
          <ac:spMkLst>
            <pc:docMk/>
            <pc:sldMk cId="3489205847" sldId="256"/>
            <ac:spMk id="2" creationId="{D3B3B93C-51B2-45AB-8F6C-5E911E665455}"/>
          </ac:spMkLst>
        </pc:spChg>
        <pc:spChg chg="mod">
          <ac:chgData name="diallowill100@outlook.com" userId="c2d80df1e1f3e626" providerId="LiveId" clId="{600BE724-F03B-4C04-A9ED-8E74210293BA}" dt="2021-12-14T18:25:50.388" v="195" actId="26606"/>
          <ac:spMkLst>
            <pc:docMk/>
            <pc:sldMk cId="3489205847" sldId="256"/>
            <ac:spMk id="3" creationId="{F62F29C8-4BAB-48F8-A713-F0692D396512}"/>
          </ac:spMkLst>
        </pc:spChg>
        <pc:spChg chg="add del">
          <ac:chgData name="diallowill100@outlook.com" userId="c2d80df1e1f3e626" providerId="LiveId" clId="{600BE724-F03B-4C04-A9ED-8E74210293BA}" dt="2021-12-14T18:25:32.616" v="186" actId="26606"/>
          <ac:spMkLst>
            <pc:docMk/>
            <pc:sldMk cId="3489205847" sldId="256"/>
            <ac:spMk id="10" creationId="{81B1BC20-CC70-4C30-B9BE-C23E121CA60E}"/>
          </ac:spMkLst>
        </pc:spChg>
        <pc:spChg chg="add del">
          <ac:chgData name="diallowill100@outlook.com" userId="c2d80df1e1f3e626" providerId="LiveId" clId="{600BE724-F03B-4C04-A9ED-8E74210293BA}" dt="2021-12-14T18:25:32.616" v="186" actId="26606"/>
          <ac:spMkLst>
            <pc:docMk/>
            <pc:sldMk cId="3489205847" sldId="256"/>
            <ac:spMk id="70" creationId="{4683B8BC-85C4-41F2-9CD3-B074823B6BBD}"/>
          </ac:spMkLst>
        </pc:spChg>
        <pc:grpChg chg="add del">
          <ac:chgData name="diallowill100@outlook.com" userId="c2d80df1e1f3e626" providerId="LiveId" clId="{600BE724-F03B-4C04-A9ED-8E74210293BA}" dt="2021-12-14T18:25:20.456" v="182" actId="26606"/>
          <ac:grpSpMkLst>
            <pc:docMk/>
            <pc:sldMk cId="3489205847" sldId="256"/>
            <ac:grpSpMk id="9" creationId="{6C68F39D-867D-4AFF-94C4-C3829AD5C5B5}"/>
          </ac:grpSpMkLst>
        </pc:grpChg>
        <pc:grpChg chg="add del">
          <ac:chgData name="diallowill100@outlook.com" userId="c2d80df1e1f3e626" providerId="LiveId" clId="{600BE724-F03B-4C04-A9ED-8E74210293BA}" dt="2021-12-14T18:25:20.456" v="182" actId="26606"/>
          <ac:grpSpMkLst>
            <pc:docMk/>
            <pc:sldMk cId="3489205847" sldId="256"/>
            <ac:grpSpMk id="13" creationId="{4466CCD0-FEF9-460D-9FB6-11613A492B66}"/>
          </ac:grpSpMkLst>
        </pc:grpChg>
        <pc:grpChg chg="add del">
          <ac:chgData name="diallowill100@outlook.com" userId="c2d80df1e1f3e626" providerId="LiveId" clId="{600BE724-F03B-4C04-A9ED-8E74210293BA}" dt="2021-12-14T18:25:32.616" v="186" actId="26606"/>
          <ac:grpSpMkLst>
            <pc:docMk/>
            <pc:sldMk cId="3489205847" sldId="256"/>
            <ac:grpSpMk id="14" creationId="{D5E95061-A9DC-4C67-BCAF-F560690997E8}"/>
          </ac:grpSpMkLst>
        </pc:grpChg>
        <pc:grpChg chg="add del">
          <ac:chgData name="diallowill100@outlook.com" userId="c2d80df1e1f3e626" providerId="LiveId" clId="{600BE724-F03B-4C04-A9ED-8E74210293BA}" dt="2021-12-14T18:25:20.456" v="182" actId="26606"/>
          <ac:grpSpMkLst>
            <pc:docMk/>
            <pc:sldMk cId="3489205847" sldId="256"/>
            <ac:grpSpMk id="69" creationId="{176E1971-1C4C-46C8-A821-63766428014D}"/>
          </ac:grpSpMkLst>
        </pc:grpChg>
        <pc:grpChg chg="add del">
          <ac:chgData name="diallowill100@outlook.com" userId="c2d80df1e1f3e626" providerId="LiveId" clId="{600BE724-F03B-4C04-A9ED-8E74210293BA}" dt="2021-12-14T18:25:38.932" v="190" actId="26606"/>
          <ac:grpSpMkLst>
            <pc:docMk/>
            <pc:sldMk cId="3489205847" sldId="256"/>
            <ac:grpSpMk id="80" creationId="{096A8A5D-137F-4A8A-9811-F7A867F02E3F}"/>
          </ac:grpSpMkLst>
        </pc:grpChg>
        <pc:grpChg chg="add del">
          <ac:chgData name="diallowill100@outlook.com" userId="c2d80df1e1f3e626" providerId="LiveId" clId="{600BE724-F03B-4C04-A9ED-8E74210293BA}" dt="2021-12-14T18:25:38.932" v="190" actId="26606"/>
          <ac:grpSpMkLst>
            <pc:docMk/>
            <pc:sldMk cId="3489205847" sldId="256"/>
            <ac:grpSpMk id="84" creationId="{0FA686C7-6B08-416F-AEF3-C204079363A8}"/>
          </ac:grpSpMkLst>
        </pc:grpChg>
        <pc:grpChg chg="add del">
          <ac:chgData name="diallowill100@outlook.com" userId="c2d80df1e1f3e626" providerId="LiveId" clId="{600BE724-F03B-4C04-A9ED-8E74210293BA}" dt="2021-12-14T18:25:38.932" v="190" actId="26606"/>
          <ac:grpSpMkLst>
            <pc:docMk/>
            <pc:sldMk cId="3489205847" sldId="256"/>
            <ac:grpSpMk id="86" creationId="{4C78E281-F596-4ECB-979A-89D89452AAD7}"/>
          </ac:grpSpMkLst>
        </pc:grpChg>
        <pc:grpChg chg="add del">
          <ac:chgData name="diallowill100@outlook.com" userId="c2d80df1e1f3e626" providerId="LiveId" clId="{600BE724-F03B-4C04-A9ED-8E74210293BA}" dt="2021-12-14T18:25:50.372" v="194" actId="26606"/>
          <ac:grpSpMkLst>
            <pc:docMk/>
            <pc:sldMk cId="3489205847" sldId="256"/>
            <ac:grpSpMk id="89" creationId="{1351B104-9B78-4A2B-B970-FA8ABE1CE12D}"/>
          </ac:grpSpMkLst>
        </pc:grpChg>
        <pc:grpChg chg="add del">
          <ac:chgData name="diallowill100@outlook.com" userId="c2d80df1e1f3e626" providerId="LiveId" clId="{600BE724-F03B-4C04-A9ED-8E74210293BA}" dt="2021-12-14T18:25:50.372" v="194" actId="26606"/>
          <ac:grpSpMkLst>
            <pc:docMk/>
            <pc:sldMk cId="3489205847" sldId="256"/>
            <ac:grpSpMk id="93" creationId="{D4116A08-770E-4DC3-AAB6-E3E8E6CEC832}"/>
          </ac:grpSpMkLst>
        </pc:grpChg>
        <pc:grpChg chg="add del">
          <ac:chgData name="diallowill100@outlook.com" userId="c2d80df1e1f3e626" providerId="LiveId" clId="{600BE724-F03B-4C04-A9ED-8E74210293BA}" dt="2021-12-14T18:25:50.372" v="194" actId="26606"/>
          <ac:grpSpMkLst>
            <pc:docMk/>
            <pc:sldMk cId="3489205847" sldId="256"/>
            <ac:grpSpMk id="95" creationId="{77EB1C59-16D1-4C5E-9775-50CB40E022FE}"/>
          </ac:grpSpMkLst>
        </pc:grpChg>
        <pc:picChg chg="add del">
          <ac:chgData name="diallowill100@outlook.com" userId="c2d80df1e1f3e626" providerId="LiveId" clId="{600BE724-F03B-4C04-A9ED-8E74210293BA}" dt="2021-12-14T18:25:20.456" v="182" actId="26606"/>
          <ac:picMkLst>
            <pc:docMk/>
            <pc:sldMk cId="3489205847" sldId="256"/>
            <ac:picMk id="5" creationId="{C9F45EDD-9298-476D-A9C1-94B74CFA3C4F}"/>
          </ac:picMkLst>
        </pc:picChg>
        <pc:picChg chg="add del">
          <ac:chgData name="diallowill100@outlook.com" userId="c2d80df1e1f3e626" providerId="LiveId" clId="{600BE724-F03B-4C04-A9ED-8E74210293BA}" dt="2021-12-14T18:25:27.909" v="184" actId="26606"/>
          <ac:picMkLst>
            <pc:docMk/>
            <pc:sldMk cId="3489205847" sldId="256"/>
            <ac:picMk id="7" creationId="{6D559561-4203-4612-A557-B5EF57F09776}"/>
          </ac:picMkLst>
        </pc:picChg>
        <pc:picChg chg="add del">
          <ac:chgData name="diallowill100@outlook.com" userId="c2d80df1e1f3e626" providerId="LiveId" clId="{600BE724-F03B-4C04-A9ED-8E74210293BA}" dt="2021-12-14T18:25:32.616" v="186" actId="26606"/>
          <ac:picMkLst>
            <pc:docMk/>
            <pc:sldMk cId="3489205847" sldId="256"/>
            <ac:picMk id="11" creationId="{CF38A293-72F8-476C-BE39-4A58162933FA}"/>
          </ac:picMkLst>
        </pc:picChg>
        <pc:picChg chg="add del">
          <ac:chgData name="diallowill100@outlook.com" userId="c2d80df1e1f3e626" providerId="LiveId" clId="{600BE724-F03B-4C04-A9ED-8E74210293BA}" dt="2021-12-14T18:25:32.616" v="186" actId="26606"/>
          <ac:picMkLst>
            <pc:docMk/>
            <pc:sldMk cId="3489205847" sldId="256"/>
            <ac:picMk id="12" creationId="{BED7CCD5-D3A4-4162-9CC4-03DF5AB89D07}"/>
          </ac:picMkLst>
        </pc:picChg>
        <pc:picChg chg="add del">
          <ac:chgData name="diallowill100@outlook.com" userId="c2d80df1e1f3e626" providerId="LiveId" clId="{600BE724-F03B-4C04-A9ED-8E74210293BA}" dt="2021-12-14T18:25:38.932" v="190" actId="26606"/>
          <ac:picMkLst>
            <pc:docMk/>
            <pc:sldMk cId="3489205847" sldId="256"/>
            <ac:picMk id="83" creationId="{9CCC4B64-D202-46BB-BA1F-451F4348ACEB}"/>
          </ac:picMkLst>
        </pc:picChg>
        <pc:picChg chg="add del">
          <ac:chgData name="diallowill100@outlook.com" userId="c2d80df1e1f3e626" providerId="LiveId" clId="{600BE724-F03B-4C04-A9ED-8E74210293BA}" dt="2021-12-14T18:25:50.372" v="194" actId="26606"/>
          <ac:picMkLst>
            <pc:docMk/>
            <pc:sldMk cId="3489205847" sldId="256"/>
            <ac:picMk id="92" creationId="{FEC9B75E-AC36-4B3B-83B5-9C7AFBC69DDE}"/>
          </ac:picMkLst>
        </pc:picChg>
        <pc:picChg chg="add">
          <ac:chgData name="diallowill100@outlook.com" userId="c2d80df1e1f3e626" providerId="LiveId" clId="{600BE724-F03B-4C04-A9ED-8E74210293BA}" dt="2021-12-14T18:25:50.388" v="195" actId="26606"/>
          <ac:picMkLst>
            <pc:docMk/>
            <pc:sldMk cId="3489205847" sldId="256"/>
            <ac:picMk id="98" creationId="{6D559561-4203-4612-A557-B5EF57F09776}"/>
          </ac:picMkLst>
        </pc:picChg>
      </pc:sldChg>
      <pc:sldChg chg="addSp modSp del mod">
        <pc:chgData name="diallowill100@outlook.com" userId="c2d80df1e1f3e626" providerId="LiveId" clId="{600BE724-F03B-4C04-A9ED-8E74210293BA}" dt="2021-12-16T22:00:57.676" v="243" actId="2696"/>
        <pc:sldMkLst>
          <pc:docMk/>
          <pc:sldMk cId="2227414645" sldId="258"/>
        </pc:sldMkLst>
        <pc:picChg chg="add mod">
          <ac:chgData name="diallowill100@outlook.com" userId="c2d80df1e1f3e626" providerId="LiveId" clId="{600BE724-F03B-4C04-A9ED-8E74210293BA}" dt="2021-12-16T22:00:40.369" v="242" actId="14100"/>
          <ac:picMkLst>
            <pc:docMk/>
            <pc:sldMk cId="2227414645" sldId="258"/>
            <ac:picMk id="2" creationId="{F0FF232E-3CA6-420F-AD66-2DFF63124255}"/>
          </ac:picMkLst>
        </pc:picChg>
      </pc:sldChg>
      <pc:sldChg chg="del">
        <pc:chgData name="diallowill100@outlook.com" userId="c2d80df1e1f3e626" providerId="LiveId" clId="{600BE724-F03B-4C04-A9ED-8E74210293BA}" dt="2021-12-16T22:01:00.938" v="244" actId="2696"/>
        <pc:sldMkLst>
          <pc:docMk/>
          <pc:sldMk cId="991021678" sldId="259"/>
        </pc:sldMkLst>
      </pc:sldChg>
      <pc:sldChg chg="del">
        <pc:chgData name="diallowill100@outlook.com" userId="c2d80df1e1f3e626" providerId="LiveId" clId="{600BE724-F03B-4C04-A9ED-8E74210293BA}" dt="2021-12-16T22:01:03.343" v="245" actId="2696"/>
        <pc:sldMkLst>
          <pc:docMk/>
          <pc:sldMk cId="2044322264" sldId="260"/>
        </pc:sldMkLst>
      </pc:sldChg>
      <pc:sldChg chg="del">
        <pc:chgData name="diallowill100@outlook.com" userId="c2d80df1e1f3e626" providerId="LiveId" clId="{600BE724-F03B-4C04-A9ED-8E74210293BA}" dt="2021-12-16T22:01:23.894" v="248" actId="2696"/>
        <pc:sldMkLst>
          <pc:docMk/>
          <pc:sldMk cId="2007300099" sldId="261"/>
        </pc:sldMkLst>
      </pc:sldChg>
      <pc:sldChg chg="del">
        <pc:chgData name="diallowill100@outlook.com" userId="c2d80df1e1f3e626" providerId="LiveId" clId="{600BE724-F03B-4C04-A9ED-8E74210293BA}" dt="2021-12-16T22:01:26.946" v="249" actId="2696"/>
        <pc:sldMkLst>
          <pc:docMk/>
          <pc:sldMk cId="3606568100" sldId="262"/>
        </pc:sldMkLst>
      </pc:sldChg>
      <pc:sldChg chg="del">
        <pc:chgData name="diallowill100@outlook.com" userId="c2d80df1e1f3e626" providerId="LiveId" clId="{600BE724-F03B-4C04-A9ED-8E74210293BA}" dt="2021-12-16T22:01:29.090" v="250" actId="2696"/>
        <pc:sldMkLst>
          <pc:docMk/>
          <pc:sldMk cId="499745646" sldId="263"/>
        </pc:sldMkLst>
      </pc:sldChg>
      <pc:sldChg chg="del">
        <pc:chgData name="diallowill100@outlook.com" userId="c2d80df1e1f3e626" providerId="LiveId" clId="{600BE724-F03B-4C04-A9ED-8E74210293BA}" dt="2021-12-16T22:01:31.528" v="251" actId="2696"/>
        <pc:sldMkLst>
          <pc:docMk/>
          <pc:sldMk cId="3554872471" sldId="264"/>
        </pc:sldMkLst>
      </pc:sldChg>
      <pc:sldChg chg="del">
        <pc:chgData name="diallowill100@outlook.com" userId="c2d80df1e1f3e626" providerId="LiveId" clId="{600BE724-F03B-4C04-A9ED-8E74210293BA}" dt="2021-12-16T22:01:33.741" v="252" actId="2696"/>
        <pc:sldMkLst>
          <pc:docMk/>
          <pc:sldMk cId="853481961" sldId="265"/>
        </pc:sldMkLst>
      </pc:sldChg>
      <pc:sldChg chg="del">
        <pc:chgData name="diallowill100@outlook.com" userId="c2d80df1e1f3e626" providerId="LiveId" clId="{600BE724-F03B-4C04-A9ED-8E74210293BA}" dt="2021-12-16T22:02:02.218" v="253" actId="2696"/>
        <pc:sldMkLst>
          <pc:docMk/>
          <pc:sldMk cId="3638813013" sldId="266"/>
        </pc:sldMkLst>
      </pc:sldChg>
      <pc:sldChg chg="del">
        <pc:chgData name="diallowill100@outlook.com" userId="c2d80df1e1f3e626" providerId="LiveId" clId="{600BE724-F03B-4C04-A9ED-8E74210293BA}" dt="2021-12-16T22:02:05.194" v="254" actId="2696"/>
        <pc:sldMkLst>
          <pc:docMk/>
          <pc:sldMk cId="247036718" sldId="267"/>
        </pc:sldMkLst>
      </pc:sldChg>
      <pc:sldChg chg="del">
        <pc:chgData name="diallowill100@outlook.com" userId="c2d80df1e1f3e626" providerId="LiveId" clId="{600BE724-F03B-4C04-A9ED-8E74210293BA}" dt="2021-12-16T22:02:07.669" v="255" actId="2696"/>
        <pc:sldMkLst>
          <pc:docMk/>
          <pc:sldMk cId="320533391" sldId="268"/>
        </pc:sldMkLst>
      </pc:sldChg>
      <pc:sldChg chg="del">
        <pc:chgData name="diallowill100@outlook.com" userId="c2d80df1e1f3e626" providerId="LiveId" clId="{600BE724-F03B-4C04-A9ED-8E74210293BA}" dt="2021-12-16T22:02:10.121" v="256" actId="2696"/>
        <pc:sldMkLst>
          <pc:docMk/>
          <pc:sldMk cId="2074535501" sldId="269"/>
        </pc:sldMkLst>
      </pc:sldChg>
      <pc:sldChg chg="del">
        <pc:chgData name="diallowill100@outlook.com" userId="c2d80df1e1f3e626" providerId="LiveId" clId="{600BE724-F03B-4C04-A9ED-8E74210293BA}" dt="2021-12-16T22:02:13.121" v="257" actId="2696"/>
        <pc:sldMkLst>
          <pc:docMk/>
          <pc:sldMk cId="2392953895" sldId="270"/>
        </pc:sldMkLst>
      </pc:sldChg>
      <pc:sldChg chg="del">
        <pc:chgData name="diallowill100@outlook.com" userId="c2d80df1e1f3e626" providerId="LiveId" clId="{600BE724-F03B-4C04-A9ED-8E74210293BA}" dt="2021-12-16T22:02:17.450" v="258" actId="2696"/>
        <pc:sldMkLst>
          <pc:docMk/>
          <pc:sldMk cId="1469199438" sldId="271"/>
        </pc:sldMkLst>
      </pc:sldChg>
      <pc:sldChg chg="del">
        <pc:chgData name="diallowill100@outlook.com" userId="c2d80df1e1f3e626" providerId="LiveId" clId="{600BE724-F03B-4C04-A9ED-8E74210293BA}" dt="2021-12-16T22:02:20.067" v="259" actId="2696"/>
        <pc:sldMkLst>
          <pc:docMk/>
          <pc:sldMk cId="4066788964" sldId="272"/>
        </pc:sldMkLst>
      </pc:sldChg>
      <pc:sldChg chg="del">
        <pc:chgData name="diallowill100@outlook.com" userId="c2d80df1e1f3e626" providerId="LiveId" clId="{600BE724-F03B-4C04-A9ED-8E74210293BA}" dt="2021-12-16T22:02:33.912" v="260" actId="2696"/>
        <pc:sldMkLst>
          <pc:docMk/>
          <pc:sldMk cId="698337547" sldId="273"/>
        </pc:sldMkLst>
      </pc:sldChg>
      <pc:sldChg chg="del">
        <pc:chgData name="diallowill100@outlook.com" userId="c2d80df1e1f3e626" providerId="LiveId" clId="{600BE724-F03B-4C04-A9ED-8E74210293BA}" dt="2021-12-16T22:02:36.731" v="261" actId="2696"/>
        <pc:sldMkLst>
          <pc:docMk/>
          <pc:sldMk cId="3516690175" sldId="274"/>
        </pc:sldMkLst>
      </pc:sldChg>
      <pc:sldChg chg="del">
        <pc:chgData name="diallowill100@outlook.com" userId="c2d80df1e1f3e626" providerId="LiveId" clId="{600BE724-F03B-4C04-A9ED-8E74210293BA}" dt="2021-12-16T22:02:39.423" v="262" actId="2696"/>
        <pc:sldMkLst>
          <pc:docMk/>
          <pc:sldMk cId="3701797711" sldId="275"/>
        </pc:sldMkLst>
      </pc:sldChg>
      <pc:sldChg chg="del">
        <pc:chgData name="diallowill100@outlook.com" userId="c2d80df1e1f3e626" providerId="LiveId" clId="{600BE724-F03B-4C04-A9ED-8E74210293BA}" dt="2021-12-16T22:02:42.867" v="263" actId="2696"/>
        <pc:sldMkLst>
          <pc:docMk/>
          <pc:sldMk cId="3865380518" sldId="276"/>
        </pc:sldMkLst>
      </pc:sldChg>
      <pc:sldChg chg="del">
        <pc:chgData name="diallowill100@outlook.com" userId="c2d80df1e1f3e626" providerId="LiveId" clId="{600BE724-F03B-4C04-A9ED-8E74210293BA}" dt="2021-12-16T22:02:45.185" v="264" actId="2696"/>
        <pc:sldMkLst>
          <pc:docMk/>
          <pc:sldMk cId="1862036464" sldId="277"/>
        </pc:sldMkLst>
      </pc:sldChg>
      <pc:sldChg chg="del">
        <pc:chgData name="diallowill100@outlook.com" userId="c2d80df1e1f3e626" providerId="LiveId" clId="{600BE724-F03B-4C04-A9ED-8E74210293BA}" dt="2021-12-16T22:02:57.731" v="265" actId="2696"/>
        <pc:sldMkLst>
          <pc:docMk/>
          <pc:sldMk cId="3241250878" sldId="278"/>
        </pc:sldMkLst>
      </pc:sldChg>
      <pc:sldChg chg="del">
        <pc:chgData name="diallowill100@outlook.com" userId="c2d80df1e1f3e626" providerId="LiveId" clId="{600BE724-F03B-4C04-A9ED-8E74210293BA}" dt="2021-12-16T22:03:00.251" v="266" actId="2696"/>
        <pc:sldMkLst>
          <pc:docMk/>
          <pc:sldMk cId="2963282762" sldId="279"/>
        </pc:sldMkLst>
      </pc:sldChg>
      <pc:sldChg chg="del">
        <pc:chgData name="diallowill100@outlook.com" userId="c2d80df1e1f3e626" providerId="LiveId" clId="{600BE724-F03B-4C04-A9ED-8E74210293BA}" dt="2021-12-16T22:03:02.480" v="267" actId="2696"/>
        <pc:sldMkLst>
          <pc:docMk/>
          <pc:sldMk cId="733931414" sldId="280"/>
        </pc:sldMkLst>
      </pc:sldChg>
      <pc:sldChg chg="del">
        <pc:chgData name="diallowill100@outlook.com" userId="c2d80df1e1f3e626" providerId="LiveId" clId="{600BE724-F03B-4C04-A9ED-8E74210293BA}" dt="2021-12-16T22:03:04.910" v="268" actId="2696"/>
        <pc:sldMkLst>
          <pc:docMk/>
          <pc:sldMk cId="2080316669" sldId="281"/>
        </pc:sldMkLst>
      </pc:sldChg>
      <pc:sldChg chg="del">
        <pc:chgData name="diallowill100@outlook.com" userId="c2d80df1e1f3e626" providerId="LiveId" clId="{600BE724-F03B-4C04-A9ED-8E74210293BA}" dt="2021-12-16T22:03:07.541" v="269" actId="2696"/>
        <pc:sldMkLst>
          <pc:docMk/>
          <pc:sldMk cId="3734244844" sldId="282"/>
        </pc:sldMkLst>
      </pc:sldChg>
      <pc:sldChg chg="del">
        <pc:chgData name="diallowill100@outlook.com" userId="c2d80df1e1f3e626" providerId="LiveId" clId="{600BE724-F03B-4C04-A9ED-8E74210293BA}" dt="2021-12-16T22:03:10.420" v="270" actId="2696"/>
        <pc:sldMkLst>
          <pc:docMk/>
          <pc:sldMk cId="2591720316" sldId="283"/>
        </pc:sldMkLst>
      </pc:sldChg>
      <pc:sldChg chg="del">
        <pc:chgData name="diallowill100@outlook.com" userId="c2d80df1e1f3e626" providerId="LiveId" clId="{600BE724-F03B-4C04-A9ED-8E74210293BA}" dt="2021-12-16T22:03:13.117" v="271" actId="2696"/>
        <pc:sldMkLst>
          <pc:docMk/>
          <pc:sldMk cId="1029368738" sldId="284"/>
        </pc:sldMkLst>
      </pc:sldChg>
      <pc:sldChg chg="del">
        <pc:chgData name="diallowill100@outlook.com" userId="c2d80df1e1f3e626" providerId="LiveId" clId="{600BE724-F03B-4C04-A9ED-8E74210293BA}" dt="2021-12-16T22:01:17.407" v="247" actId="2696"/>
        <pc:sldMkLst>
          <pc:docMk/>
          <pc:sldMk cId="2501188273" sldId="285"/>
        </pc:sldMkLst>
      </pc:sldChg>
      <pc:sldChg chg="del">
        <pc:chgData name="diallowill100@outlook.com" userId="c2d80df1e1f3e626" providerId="LiveId" clId="{600BE724-F03B-4C04-A9ED-8E74210293BA}" dt="2021-12-16T22:01:13.651" v="246" actId="2696"/>
        <pc:sldMkLst>
          <pc:docMk/>
          <pc:sldMk cId="2808329668" sldId="286"/>
        </pc:sldMkLst>
      </pc:sldChg>
      <pc:sldChg chg="addSp delSp modSp mod modTransition setBg addAnim delAnim">
        <pc:chgData name="diallowill100@outlook.com" userId="c2d80df1e1f3e626" providerId="LiveId" clId="{600BE724-F03B-4C04-A9ED-8E74210293BA}" dt="2021-12-17T23:00:22.572" v="1026"/>
        <pc:sldMkLst>
          <pc:docMk/>
          <pc:sldMk cId="1414923553" sldId="288"/>
        </pc:sldMkLst>
        <pc:spChg chg="mod">
          <ac:chgData name="diallowill100@outlook.com" userId="c2d80df1e1f3e626" providerId="LiveId" clId="{600BE724-F03B-4C04-A9ED-8E74210293BA}" dt="2021-12-14T18:29:13.370" v="237" actId="26606"/>
          <ac:spMkLst>
            <pc:docMk/>
            <pc:sldMk cId="1414923553" sldId="288"/>
            <ac:spMk id="2" creationId="{9B68DC1B-032E-41A3-9A5E-A6C9991B1C6A}"/>
          </ac:spMkLst>
        </pc:spChg>
        <pc:spChg chg="mod">
          <ac:chgData name="diallowill100@outlook.com" userId="c2d80df1e1f3e626" providerId="LiveId" clId="{600BE724-F03B-4C04-A9ED-8E74210293BA}" dt="2021-12-14T18:29:13.370" v="237" actId="26606"/>
          <ac:spMkLst>
            <pc:docMk/>
            <pc:sldMk cId="1414923553" sldId="288"/>
            <ac:spMk id="3" creationId="{082CE155-EF19-448B-B057-55120D9C8569}"/>
          </ac:spMkLst>
        </pc:spChg>
        <pc:grpChg chg="add del">
          <ac:chgData name="diallowill100@outlook.com" userId="c2d80df1e1f3e626" providerId="LiveId" clId="{600BE724-F03B-4C04-A9ED-8E74210293BA}" dt="2021-12-14T18:28:39.436" v="224" actId="26606"/>
          <ac:grpSpMkLst>
            <pc:docMk/>
            <pc:sldMk cId="1414923553" sldId="288"/>
            <ac:grpSpMk id="9" creationId="{1351B104-9B78-4A2B-B970-FA8ABE1CE12D}"/>
          </ac:grpSpMkLst>
        </pc:grpChg>
        <pc:grpChg chg="add del">
          <ac:chgData name="diallowill100@outlook.com" userId="c2d80df1e1f3e626" providerId="LiveId" clId="{600BE724-F03B-4C04-A9ED-8E74210293BA}" dt="2021-12-14T18:28:39.436" v="224" actId="26606"/>
          <ac:grpSpMkLst>
            <pc:docMk/>
            <pc:sldMk cId="1414923553" sldId="288"/>
            <ac:grpSpMk id="13" creationId="{D4116A08-770E-4DC3-AAB6-E3E8E6CEC832}"/>
          </ac:grpSpMkLst>
        </pc:grpChg>
        <pc:grpChg chg="add del">
          <ac:chgData name="diallowill100@outlook.com" userId="c2d80df1e1f3e626" providerId="LiveId" clId="{600BE724-F03B-4C04-A9ED-8E74210293BA}" dt="2021-12-14T18:28:39.436" v="224" actId="26606"/>
          <ac:grpSpMkLst>
            <pc:docMk/>
            <pc:sldMk cId="1414923553" sldId="288"/>
            <ac:grpSpMk id="69" creationId="{77EB1C59-16D1-4C5E-9775-50CB40E022FE}"/>
          </ac:grpSpMkLst>
        </pc:grpChg>
        <pc:grpChg chg="add del">
          <ac:chgData name="diallowill100@outlook.com" userId="c2d80df1e1f3e626" providerId="LiveId" clId="{600BE724-F03B-4C04-A9ED-8E74210293BA}" dt="2021-12-14T18:28:48.261" v="228" actId="26606"/>
          <ac:grpSpMkLst>
            <pc:docMk/>
            <pc:sldMk cId="1414923553" sldId="288"/>
            <ac:grpSpMk id="81" creationId="{096A8A5D-137F-4A8A-9811-F7A867F02E3F}"/>
          </ac:grpSpMkLst>
        </pc:grpChg>
        <pc:grpChg chg="add del">
          <ac:chgData name="diallowill100@outlook.com" userId="c2d80df1e1f3e626" providerId="LiveId" clId="{600BE724-F03B-4C04-A9ED-8E74210293BA}" dt="2021-12-14T18:28:48.261" v="228" actId="26606"/>
          <ac:grpSpMkLst>
            <pc:docMk/>
            <pc:sldMk cId="1414923553" sldId="288"/>
            <ac:grpSpMk id="84" creationId="{0FA686C7-6B08-416F-AEF3-C204079363A8}"/>
          </ac:grpSpMkLst>
        </pc:grpChg>
        <pc:grpChg chg="add del">
          <ac:chgData name="diallowill100@outlook.com" userId="c2d80df1e1f3e626" providerId="LiveId" clId="{600BE724-F03B-4C04-A9ED-8E74210293BA}" dt="2021-12-14T18:28:48.261" v="228" actId="26606"/>
          <ac:grpSpMkLst>
            <pc:docMk/>
            <pc:sldMk cId="1414923553" sldId="288"/>
            <ac:grpSpMk id="85" creationId="{4C78E281-F596-4ECB-979A-89D89452AAD7}"/>
          </ac:grpSpMkLst>
        </pc:grpChg>
        <pc:grpChg chg="add del">
          <ac:chgData name="diallowill100@outlook.com" userId="c2d80df1e1f3e626" providerId="LiveId" clId="{600BE724-F03B-4C04-A9ED-8E74210293BA}" dt="2021-12-14T18:28:55.078" v="230" actId="26606"/>
          <ac:grpSpMkLst>
            <pc:docMk/>
            <pc:sldMk cId="1414923553" sldId="288"/>
            <ac:grpSpMk id="87" creationId="{6C68F39D-867D-4AFF-94C4-C3829AD5C5B5}"/>
          </ac:grpSpMkLst>
        </pc:grpChg>
        <pc:grpChg chg="add del">
          <ac:chgData name="diallowill100@outlook.com" userId="c2d80df1e1f3e626" providerId="LiveId" clId="{600BE724-F03B-4C04-A9ED-8E74210293BA}" dt="2021-12-14T18:28:55.078" v="230" actId="26606"/>
          <ac:grpSpMkLst>
            <pc:docMk/>
            <pc:sldMk cId="1414923553" sldId="288"/>
            <ac:grpSpMk id="89" creationId="{4466CCD0-FEF9-460D-9FB6-11613A492B66}"/>
          </ac:grpSpMkLst>
        </pc:grpChg>
        <pc:grpChg chg="add del">
          <ac:chgData name="diallowill100@outlook.com" userId="c2d80df1e1f3e626" providerId="LiveId" clId="{600BE724-F03B-4C04-A9ED-8E74210293BA}" dt="2021-12-14T18:28:55.078" v="230" actId="26606"/>
          <ac:grpSpMkLst>
            <pc:docMk/>
            <pc:sldMk cId="1414923553" sldId="288"/>
            <ac:grpSpMk id="90" creationId="{176E1971-1C4C-46C8-A821-63766428014D}"/>
          </ac:grpSpMkLst>
        </pc:grpChg>
        <pc:grpChg chg="add del">
          <ac:chgData name="diallowill100@outlook.com" userId="c2d80df1e1f3e626" providerId="LiveId" clId="{600BE724-F03B-4C04-A9ED-8E74210293BA}" dt="2021-12-14T18:29:05.120" v="234" actId="26606"/>
          <ac:grpSpMkLst>
            <pc:docMk/>
            <pc:sldMk cId="1414923553" sldId="288"/>
            <ac:grpSpMk id="92" creationId="{6C68F39D-867D-4AFF-94C4-C3829AD5C5B5}"/>
          </ac:grpSpMkLst>
        </pc:grpChg>
        <pc:grpChg chg="add del">
          <ac:chgData name="diallowill100@outlook.com" userId="c2d80df1e1f3e626" providerId="LiveId" clId="{600BE724-F03B-4C04-A9ED-8E74210293BA}" dt="2021-12-14T18:29:05.120" v="234" actId="26606"/>
          <ac:grpSpMkLst>
            <pc:docMk/>
            <pc:sldMk cId="1414923553" sldId="288"/>
            <ac:grpSpMk id="95" creationId="{4466CCD0-FEF9-460D-9FB6-11613A492B66}"/>
          </ac:grpSpMkLst>
        </pc:grpChg>
        <pc:grpChg chg="add del">
          <ac:chgData name="diallowill100@outlook.com" userId="c2d80df1e1f3e626" providerId="LiveId" clId="{600BE724-F03B-4C04-A9ED-8E74210293BA}" dt="2021-12-14T18:29:05.120" v="234" actId="26606"/>
          <ac:grpSpMkLst>
            <pc:docMk/>
            <pc:sldMk cId="1414923553" sldId="288"/>
            <ac:grpSpMk id="96" creationId="{176E1971-1C4C-46C8-A821-63766428014D}"/>
          </ac:grpSpMkLst>
        </pc:grpChg>
        <pc:grpChg chg="add del">
          <ac:chgData name="diallowill100@outlook.com" userId="c2d80df1e1f3e626" providerId="LiveId" clId="{600BE724-F03B-4C04-A9ED-8E74210293BA}" dt="2021-12-14T18:29:13.277" v="236" actId="26606"/>
          <ac:grpSpMkLst>
            <pc:docMk/>
            <pc:sldMk cId="1414923553" sldId="288"/>
            <ac:grpSpMk id="98" creationId="{6C68F39D-867D-4AFF-94C4-C3829AD5C5B5}"/>
          </ac:grpSpMkLst>
        </pc:grpChg>
        <pc:grpChg chg="add del">
          <ac:chgData name="diallowill100@outlook.com" userId="c2d80df1e1f3e626" providerId="LiveId" clId="{600BE724-F03B-4C04-A9ED-8E74210293BA}" dt="2021-12-14T18:29:13.277" v="236" actId="26606"/>
          <ac:grpSpMkLst>
            <pc:docMk/>
            <pc:sldMk cId="1414923553" sldId="288"/>
            <ac:grpSpMk id="100" creationId="{4466CCD0-FEF9-460D-9FB6-11613A492B66}"/>
          </ac:grpSpMkLst>
        </pc:grpChg>
        <pc:grpChg chg="add del">
          <ac:chgData name="diallowill100@outlook.com" userId="c2d80df1e1f3e626" providerId="LiveId" clId="{600BE724-F03B-4C04-A9ED-8E74210293BA}" dt="2021-12-14T18:29:13.277" v="236" actId="26606"/>
          <ac:grpSpMkLst>
            <pc:docMk/>
            <pc:sldMk cId="1414923553" sldId="288"/>
            <ac:grpSpMk id="101" creationId="{176E1971-1C4C-46C8-A821-63766428014D}"/>
          </ac:grpSpMkLst>
        </pc:grpChg>
        <pc:grpChg chg="add">
          <ac:chgData name="diallowill100@outlook.com" userId="c2d80df1e1f3e626" providerId="LiveId" clId="{600BE724-F03B-4C04-A9ED-8E74210293BA}" dt="2021-12-14T18:29:13.370" v="237" actId="26606"/>
          <ac:grpSpMkLst>
            <pc:docMk/>
            <pc:sldMk cId="1414923553" sldId="288"/>
            <ac:grpSpMk id="103" creationId="{6C68F39D-867D-4AFF-94C4-C3829AD5C5B5}"/>
          </ac:grpSpMkLst>
        </pc:grpChg>
        <pc:grpChg chg="add">
          <ac:chgData name="diallowill100@outlook.com" userId="c2d80df1e1f3e626" providerId="LiveId" clId="{600BE724-F03B-4C04-A9ED-8E74210293BA}" dt="2021-12-14T18:29:13.370" v="237" actId="26606"/>
          <ac:grpSpMkLst>
            <pc:docMk/>
            <pc:sldMk cId="1414923553" sldId="288"/>
            <ac:grpSpMk id="106" creationId="{4466CCD0-FEF9-460D-9FB6-11613A492B66}"/>
          </ac:grpSpMkLst>
        </pc:grpChg>
        <pc:grpChg chg="add">
          <ac:chgData name="diallowill100@outlook.com" userId="c2d80df1e1f3e626" providerId="LiveId" clId="{600BE724-F03B-4C04-A9ED-8E74210293BA}" dt="2021-12-14T18:29:13.370" v="237" actId="26606"/>
          <ac:grpSpMkLst>
            <pc:docMk/>
            <pc:sldMk cId="1414923553" sldId="288"/>
            <ac:grpSpMk id="107" creationId="{176E1971-1C4C-46C8-A821-63766428014D}"/>
          </ac:grpSpMkLst>
        </pc:grpChg>
        <pc:picChg chg="add del">
          <ac:chgData name="diallowill100@outlook.com" userId="c2d80df1e1f3e626" providerId="LiveId" clId="{600BE724-F03B-4C04-A9ED-8E74210293BA}" dt="2021-12-14T18:28:39.436" v="224" actId="26606"/>
          <ac:picMkLst>
            <pc:docMk/>
            <pc:sldMk cId="1414923553" sldId="288"/>
            <ac:picMk id="5" creationId="{A344BF39-67AF-4E35-A14C-58B84764222B}"/>
          </ac:picMkLst>
        </pc:picChg>
        <pc:picChg chg="add del">
          <ac:chgData name="diallowill100@outlook.com" userId="c2d80df1e1f3e626" providerId="LiveId" clId="{600BE724-F03B-4C04-A9ED-8E74210293BA}" dt="2021-12-14T18:28:48.261" v="228" actId="26606"/>
          <ac:picMkLst>
            <pc:docMk/>
            <pc:sldMk cId="1414923553" sldId="288"/>
            <ac:picMk id="83" creationId="{DE0E8DBE-776A-4D7A-99E7-F5D327966415}"/>
          </ac:picMkLst>
        </pc:picChg>
        <pc:picChg chg="add del">
          <ac:chgData name="diallowill100@outlook.com" userId="c2d80df1e1f3e626" providerId="LiveId" clId="{600BE724-F03B-4C04-A9ED-8E74210293BA}" dt="2021-12-14T18:28:55.078" v="230" actId="26606"/>
          <ac:picMkLst>
            <pc:docMk/>
            <pc:sldMk cId="1414923553" sldId="288"/>
            <ac:picMk id="88" creationId="{4B0D873F-868C-4417-B84A-F7CB3DA573FE}"/>
          </ac:picMkLst>
        </pc:picChg>
        <pc:picChg chg="add del">
          <ac:chgData name="diallowill100@outlook.com" userId="c2d80df1e1f3e626" providerId="LiveId" clId="{600BE724-F03B-4C04-A9ED-8E74210293BA}" dt="2021-12-14T18:29:05.120" v="234" actId="26606"/>
          <ac:picMkLst>
            <pc:docMk/>
            <pc:sldMk cId="1414923553" sldId="288"/>
            <ac:picMk id="94" creationId="{04B5DB54-3AF6-4894-9F93-1A280326DD01}"/>
          </ac:picMkLst>
        </pc:picChg>
        <pc:picChg chg="add del">
          <ac:chgData name="diallowill100@outlook.com" userId="c2d80df1e1f3e626" providerId="LiveId" clId="{600BE724-F03B-4C04-A9ED-8E74210293BA}" dt="2021-12-14T18:29:13.277" v="236" actId="26606"/>
          <ac:picMkLst>
            <pc:docMk/>
            <pc:sldMk cId="1414923553" sldId="288"/>
            <ac:picMk id="99" creationId="{4B0D873F-868C-4417-B84A-F7CB3DA573FE}"/>
          </ac:picMkLst>
        </pc:picChg>
        <pc:picChg chg="add">
          <ac:chgData name="diallowill100@outlook.com" userId="c2d80df1e1f3e626" providerId="LiveId" clId="{600BE724-F03B-4C04-A9ED-8E74210293BA}" dt="2021-12-14T18:29:13.370" v="237" actId="26606"/>
          <ac:picMkLst>
            <pc:docMk/>
            <pc:sldMk cId="1414923553" sldId="288"/>
            <ac:picMk id="105" creationId="{04B5DB54-3AF6-4894-9F93-1A280326DD01}"/>
          </ac:picMkLst>
        </pc:picChg>
      </pc:sldChg>
      <pc:sldChg chg="addSp delSp modSp mod modTransition setBg">
        <pc:chgData name="diallowill100@outlook.com" userId="c2d80df1e1f3e626" providerId="LiveId" clId="{600BE724-F03B-4C04-A9ED-8E74210293BA}" dt="2021-12-17T23:00:29.448" v="1027"/>
        <pc:sldMkLst>
          <pc:docMk/>
          <pc:sldMk cId="4038615147" sldId="289"/>
        </pc:sldMkLst>
        <pc:spChg chg="mod">
          <ac:chgData name="diallowill100@outlook.com" userId="c2d80df1e1f3e626" providerId="LiveId" clId="{600BE724-F03B-4C04-A9ED-8E74210293BA}" dt="2021-12-14T18:28:08.508" v="220" actId="26606"/>
          <ac:spMkLst>
            <pc:docMk/>
            <pc:sldMk cId="4038615147" sldId="289"/>
            <ac:spMk id="2" creationId="{9B68DC1B-032E-41A3-9A5E-A6C9991B1C6A}"/>
          </ac:spMkLst>
        </pc:spChg>
        <pc:spChg chg="mod">
          <ac:chgData name="diallowill100@outlook.com" userId="c2d80df1e1f3e626" providerId="LiveId" clId="{600BE724-F03B-4C04-A9ED-8E74210293BA}" dt="2021-12-14T18:28:08.508" v="220" actId="26606"/>
          <ac:spMkLst>
            <pc:docMk/>
            <pc:sldMk cId="4038615147" sldId="289"/>
            <ac:spMk id="3" creationId="{082CE155-EF19-448B-B057-55120D9C8569}"/>
          </ac:spMkLst>
        </pc:spChg>
        <pc:spChg chg="add del">
          <ac:chgData name="diallowill100@outlook.com" userId="c2d80df1e1f3e626" providerId="LiveId" clId="{600BE724-F03B-4C04-A9ED-8E74210293BA}" dt="2021-12-14T18:27:35.093" v="211" actId="26606"/>
          <ac:spMkLst>
            <pc:docMk/>
            <pc:sldMk cId="4038615147" sldId="289"/>
            <ac:spMk id="8" creationId="{B7D4B16D-600A-41A1-8B1B-3727C56C0C9B}"/>
          </ac:spMkLst>
        </pc:spChg>
        <pc:spChg chg="add del">
          <ac:chgData name="diallowill100@outlook.com" userId="c2d80df1e1f3e626" providerId="LiveId" clId="{600BE724-F03B-4C04-A9ED-8E74210293BA}" dt="2021-12-14T18:27:43.873" v="213" actId="26606"/>
          <ac:spMkLst>
            <pc:docMk/>
            <pc:sldMk cId="4038615147" sldId="289"/>
            <ac:spMk id="51" creationId="{CB2E6072-4A58-4A16-85F6-67A0FE223FB5}"/>
          </ac:spMkLst>
        </pc:spChg>
        <pc:spChg chg="add del">
          <ac:chgData name="diallowill100@outlook.com" userId="c2d80df1e1f3e626" providerId="LiveId" clId="{600BE724-F03B-4C04-A9ED-8E74210293BA}" dt="2021-12-14T18:28:08.442" v="219" actId="26606"/>
          <ac:spMkLst>
            <pc:docMk/>
            <pc:sldMk cId="4038615147" sldId="289"/>
            <ac:spMk id="83" creationId="{98714CE9-3C2C-48E1-8B8F-CFB7735C43D7}"/>
          </ac:spMkLst>
        </pc:spChg>
        <pc:spChg chg="add del">
          <ac:chgData name="diallowill100@outlook.com" userId="c2d80df1e1f3e626" providerId="LiveId" clId="{600BE724-F03B-4C04-A9ED-8E74210293BA}" dt="2021-12-14T18:27:53.954" v="217" actId="26606"/>
          <ac:spMkLst>
            <pc:docMk/>
            <pc:sldMk cId="4038615147" sldId="289"/>
            <ac:spMk id="102" creationId="{1ECA9AF1-370A-4AF8-9B82-4D11601AA6F5}"/>
          </ac:spMkLst>
        </pc:spChg>
        <pc:spChg chg="add del">
          <ac:chgData name="diallowill100@outlook.com" userId="c2d80df1e1f3e626" providerId="LiveId" clId="{600BE724-F03B-4C04-A9ED-8E74210293BA}" dt="2021-12-14T18:27:53.954" v="217" actId="26606"/>
          <ac:spMkLst>
            <pc:docMk/>
            <pc:sldMk cId="4038615147" sldId="289"/>
            <ac:spMk id="103" creationId="{BE9CFF9D-9107-400A-8C5A-09CA2BA7A8F9}"/>
          </ac:spMkLst>
        </pc:spChg>
        <pc:spChg chg="add del">
          <ac:chgData name="diallowill100@outlook.com" userId="c2d80df1e1f3e626" providerId="LiveId" clId="{600BE724-F03B-4C04-A9ED-8E74210293BA}" dt="2021-12-14T18:28:08.442" v="219" actId="26606"/>
          <ac:spMkLst>
            <pc:docMk/>
            <pc:sldMk cId="4038615147" sldId="289"/>
            <ac:spMk id="111" creationId="{CC892AB0-7D6D-4FC9-9105-0CB427161889}"/>
          </ac:spMkLst>
        </pc:spChg>
        <pc:spChg chg="add del">
          <ac:chgData name="diallowill100@outlook.com" userId="c2d80df1e1f3e626" providerId="LiveId" clId="{600BE724-F03B-4C04-A9ED-8E74210293BA}" dt="2021-12-14T18:28:08.442" v="219" actId="26606"/>
          <ac:spMkLst>
            <pc:docMk/>
            <pc:sldMk cId="4038615147" sldId="289"/>
            <ac:spMk id="115" creationId="{6D29BE04-4454-4832-B83F-10D001BFF94D}"/>
          </ac:spMkLst>
        </pc:spChg>
        <pc:spChg chg="add">
          <ac:chgData name="diallowill100@outlook.com" userId="c2d80df1e1f3e626" providerId="LiveId" clId="{600BE724-F03B-4C04-A9ED-8E74210293BA}" dt="2021-12-14T18:28:08.508" v="220" actId="26606"/>
          <ac:spMkLst>
            <pc:docMk/>
            <pc:sldMk cId="4038615147" sldId="289"/>
            <ac:spMk id="119" creationId="{E978A47D-4F17-40FE-AB70-7AF78A9575EB}"/>
          </ac:spMkLst>
        </pc:spChg>
        <pc:grpChg chg="add del">
          <ac:chgData name="diallowill100@outlook.com" userId="c2d80df1e1f3e626" providerId="LiveId" clId="{600BE724-F03B-4C04-A9ED-8E74210293BA}" dt="2021-12-14T18:27:35.093" v="211" actId="26606"/>
          <ac:grpSpMkLst>
            <pc:docMk/>
            <pc:sldMk cId="4038615147" sldId="289"/>
            <ac:grpSpMk id="10" creationId="{DE7C35E0-BD19-4AFC-81BF-7A7507E9C94D}"/>
          </ac:grpSpMkLst>
        </pc:grpChg>
        <pc:grpChg chg="add del">
          <ac:chgData name="diallowill100@outlook.com" userId="c2d80df1e1f3e626" providerId="LiveId" clId="{600BE724-F03B-4C04-A9ED-8E74210293BA}" dt="2021-12-14T18:27:43.873" v="213" actId="26606"/>
          <ac:grpSpMkLst>
            <pc:docMk/>
            <pc:sldMk cId="4038615147" sldId="289"/>
            <ac:grpSpMk id="53" creationId="{AC1DD88D-B6CF-4188-B28E-41DA602F7AF5}"/>
          </ac:grpSpMkLst>
        </pc:grpChg>
        <pc:grpChg chg="add del">
          <ac:chgData name="diallowill100@outlook.com" userId="c2d80df1e1f3e626" providerId="LiveId" clId="{600BE724-F03B-4C04-A9ED-8E74210293BA}" dt="2021-12-14T18:27:53.954" v="217" actId="26606"/>
          <ac:grpSpMkLst>
            <pc:docMk/>
            <pc:sldMk cId="4038615147" sldId="289"/>
            <ac:grpSpMk id="55" creationId="{5C3F5AE7-B34F-4BEF-96D0-74CA215E8109}"/>
          </ac:grpSpMkLst>
        </pc:grpChg>
        <pc:grpChg chg="add del">
          <ac:chgData name="diallowill100@outlook.com" userId="c2d80df1e1f3e626" providerId="LiveId" clId="{600BE724-F03B-4C04-A9ED-8E74210293BA}" dt="2021-12-14T18:28:08.442" v="219" actId="26606"/>
          <ac:grpSpMkLst>
            <pc:docMk/>
            <pc:sldMk cId="4038615147" sldId="289"/>
            <ac:grpSpMk id="61" creationId="{0328E69E-CE3D-4110-8BF7-AD3C0C10CB1C}"/>
          </ac:grpSpMkLst>
        </pc:grpChg>
        <pc:grpChg chg="add del">
          <ac:chgData name="diallowill100@outlook.com" userId="c2d80df1e1f3e626" providerId="LiveId" clId="{600BE724-F03B-4C04-A9ED-8E74210293BA}" dt="2021-12-14T18:28:08.442" v="219" actId="26606"/>
          <ac:grpSpMkLst>
            <pc:docMk/>
            <pc:sldMk cId="4038615147" sldId="289"/>
            <ac:grpSpMk id="67" creationId="{F64806C9-3599-45A7-BCFF-F762C54276F8}"/>
          </ac:grpSpMkLst>
        </pc:grpChg>
        <pc:grpChg chg="add del">
          <ac:chgData name="diallowill100@outlook.com" userId="c2d80df1e1f3e626" providerId="LiveId" clId="{600BE724-F03B-4C04-A9ED-8E74210293BA}" dt="2021-12-14T18:28:08.442" v="219" actId="26606"/>
          <ac:grpSpMkLst>
            <pc:docMk/>
            <pc:sldMk cId="4038615147" sldId="289"/>
            <ac:grpSpMk id="73" creationId="{1287AC97-A8E8-4B45-A50A-3057A88B4088}"/>
          </ac:grpSpMkLst>
        </pc:grpChg>
        <pc:grpChg chg="add del">
          <ac:chgData name="diallowill100@outlook.com" userId="c2d80df1e1f3e626" providerId="LiveId" clId="{600BE724-F03B-4C04-A9ED-8E74210293BA}" dt="2021-12-14T18:27:43.873" v="213" actId="26606"/>
          <ac:grpSpMkLst>
            <pc:docMk/>
            <pc:sldMk cId="4038615147" sldId="289"/>
            <ac:grpSpMk id="82" creationId="{455E0AD7-882F-4B4C-B3A7-D4E72D48E46A}"/>
          </ac:grpSpMkLst>
        </pc:grpChg>
        <pc:grpChg chg="add">
          <ac:chgData name="diallowill100@outlook.com" userId="c2d80df1e1f3e626" providerId="LiveId" clId="{600BE724-F03B-4C04-A9ED-8E74210293BA}" dt="2021-12-14T18:28:08.508" v="220" actId="26606"/>
          <ac:grpSpMkLst>
            <pc:docMk/>
            <pc:sldMk cId="4038615147" sldId="289"/>
            <ac:grpSpMk id="84" creationId="{F4E035BE-9FF4-43D3-BC25-CF582D7FF85E}"/>
          </ac:grpSpMkLst>
        </pc:grpChg>
        <pc:grpChg chg="add del">
          <ac:chgData name="diallowill100@outlook.com" userId="c2d80df1e1f3e626" providerId="LiveId" clId="{600BE724-F03B-4C04-A9ED-8E74210293BA}" dt="2021-12-14T18:27:43.873" v="213" actId="26606"/>
          <ac:grpSpMkLst>
            <pc:docMk/>
            <pc:sldMk cId="4038615147" sldId="289"/>
            <ac:grpSpMk id="93" creationId="{3BAEF7DA-43C4-4736-B5A3-B48E6125AB2D}"/>
          </ac:grpSpMkLst>
        </pc:grpChg>
        <pc:grpChg chg="add del">
          <ac:chgData name="diallowill100@outlook.com" userId="c2d80df1e1f3e626" providerId="LiveId" clId="{600BE724-F03B-4C04-A9ED-8E74210293BA}" dt="2021-12-14T18:27:47.874" v="215" actId="26606"/>
          <ac:grpSpMkLst>
            <pc:docMk/>
            <pc:sldMk cId="4038615147" sldId="289"/>
            <ac:grpSpMk id="98" creationId="{3BAEF7DA-43C4-4736-B5A3-B48E6125AB2D}"/>
          </ac:grpSpMkLst>
        </pc:grpChg>
        <pc:grpChg chg="add del">
          <ac:chgData name="diallowill100@outlook.com" userId="c2d80df1e1f3e626" providerId="LiveId" clId="{600BE724-F03B-4C04-A9ED-8E74210293BA}" dt="2021-12-14T18:27:53.954" v="217" actId="26606"/>
          <ac:grpSpMkLst>
            <pc:docMk/>
            <pc:sldMk cId="4038615147" sldId="289"/>
            <ac:grpSpMk id="101" creationId="{3BAEF7DA-43C4-4736-B5A3-B48E6125AB2D}"/>
          </ac:grpSpMkLst>
        </pc:grpChg>
        <pc:grpChg chg="add del">
          <ac:chgData name="diallowill100@outlook.com" userId="c2d80df1e1f3e626" providerId="LiveId" clId="{600BE724-F03B-4C04-A9ED-8E74210293BA}" dt="2021-12-14T18:28:08.442" v="219" actId="26606"/>
          <ac:grpSpMkLst>
            <pc:docMk/>
            <pc:sldMk cId="4038615147" sldId="289"/>
            <ac:grpSpMk id="110" creationId="{3BAEF7DA-43C4-4736-B5A3-B48E6125AB2D}"/>
          </ac:grpSpMkLst>
        </pc:grpChg>
        <pc:grpChg chg="add del">
          <ac:chgData name="diallowill100@outlook.com" userId="c2d80df1e1f3e626" providerId="LiveId" clId="{600BE724-F03B-4C04-A9ED-8E74210293BA}" dt="2021-12-14T18:28:08.442" v="219" actId="26606"/>
          <ac:grpSpMkLst>
            <pc:docMk/>
            <pc:sldMk cId="4038615147" sldId="289"/>
            <ac:grpSpMk id="112" creationId="{807353E4-FA19-40CB-8AF8-3A8E6704BE09}"/>
          </ac:grpSpMkLst>
        </pc:grpChg>
        <pc:grpChg chg="add">
          <ac:chgData name="diallowill100@outlook.com" userId="c2d80df1e1f3e626" providerId="LiveId" clId="{600BE724-F03B-4C04-A9ED-8E74210293BA}" dt="2021-12-14T18:28:08.508" v="220" actId="26606"/>
          <ac:grpSpMkLst>
            <pc:docMk/>
            <pc:sldMk cId="4038615147" sldId="289"/>
            <ac:grpSpMk id="118" creationId="{3BAEF7DA-43C4-4736-B5A3-B48E6125AB2D}"/>
          </ac:grpSpMkLst>
        </pc:grpChg>
        <pc:grpChg chg="add">
          <ac:chgData name="diallowill100@outlook.com" userId="c2d80df1e1f3e626" providerId="LiveId" clId="{600BE724-F03B-4C04-A9ED-8E74210293BA}" dt="2021-12-14T18:28:08.508" v="220" actId="26606"/>
          <ac:grpSpMkLst>
            <pc:docMk/>
            <pc:sldMk cId="4038615147" sldId="289"/>
            <ac:grpSpMk id="120" creationId="{85BE3A7E-6A3F-401E-A025-BBB8FDB8DD30}"/>
          </ac:grpSpMkLst>
        </pc:grpChg>
        <pc:picChg chg="add del">
          <ac:chgData name="diallowill100@outlook.com" userId="c2d80df1e1f3e626" providerId="LiveId" clId="{600BE724-F03B-4C04-A9ED-8E74210293BA}" dt="2021-12-14T18:27:35.093" v="211" actId="26606"/>
          <ac:picMkLst>
            <pc:docMk/>
            <pc:sldMk cId="4038615147" sldId="289"/>
            <ac:picMk id="66" creationId="{51039561-92F9-40EE-900B-6AA0F58042A4}"/>
          </ac:picMkLst>
        </pc:picChg>
        <pc:picChg chg="add del">
          <ac:chgData name="diallowill100@outlook.com" userId="c2d80df1e1f3e626" providerId="LiveId" clId="{600BE724-F03B-4C04-A9ED-8E74210293BA}" dt="2021-12-14T18:27:43.873" v="213" actId="26606"/>
          <ac:picMkLst>
            <pc:docMk/>
            <pc:sldMk cId="4038615147" sldId="289"/>
            <ac:picMk id="81" creationId="{9FBB3149-8289-4060-BB01-ED3047C53146}"/>
          </ac:picMkLst>
        </pc:picChg>
        <pc:picChg chg="add del">
          <ac:chgData name="diallowill100@outlook.com" userId="c2d80df1e1f3e626" providerId="LiveId" clId="{600BE724-F03B-4C04-A9ED-8E74210293BA}" dt="2021-12-14T18:27:47.874" v="215" actId="26606"/>
          <ac:picMkLst>
            <pc:docMk/>
            <pc:sldMk cId="4038615147" sldId="289"/>
            <ac:picMk id="97" creationId="{9FBB3149-8289-4060-BB01-ED3047C53146}"/>
          </ac:picMkLst>
        </pc:picChg>
        <pc:picChg chg="add del">
          <ac:chgData name="diallowill100@outlook.com" userId="c2d80df1e1f3e626" providerId="LiveId" clId="{600BE724-F03B-4C04-A9ED-8E74210293BA}" dt="2021-12-14T18:27:53.954" v="217" actId="26606"/>
          <ac:picMkLst>
            <pc:docMk/>
            <pc:sldMk cId="4038615147" sldId="289"/>
            <ac:picMk id="100" creationId="{9FBB3149-8289-4060-BB01-ED3047C53146}"/>
          </ac:picMkLst>
        </pc:picChg>
        <pc:picChg chg="add del">
          <ac:chgData name="diallowill100@outlook.com" userId="c2d80df1e1f3e626" providerId="LiveId" clId="{600BE724-F03B-4C04-A9ED-8E74210293BA}" dt="2021-12-14T18:28:08.442" v="219" actId="26606"/>
          <ac:picMkLst>
            <pc:docMk/>
            <pc:sldMk cId="4038615147" sldId="289"/>
            <ac:picMk id="109" creationId="{9FBB3149-8289-4060-BB01-ED3047C53146}"/>
          </ac:picMkLst>
        </pc:picChg>
        <pc:picChg chg="add">
          <ac:chgData name="diallowill100@outlook.com" userId="c2d80df1e1f3e626" providerId="LiveId" clId="{600BE724-F03B-4C04-A9ED-8E74210293BA}" dt="2021-12-14T18:28:08.508" v="220" actId="26606"/>
          <ac:picMkLst>
            <pc:docMk/>
            <pc:sldMk cId="4038615147" sldId="289"/>
            <ac:picMk id="117" creationId="{9FBB3149-8289-4060-BB01-ED3047C53146}"/>
          </ac:picMkLst>
        </pc:picChg>
        <pc:cxnChg chg="add del">
          <ac:chgData name="diallowill100@outlook.com" userId="c2d80df1e1f3e626" providerId="LiveId" clId="{600BE724-F03B-4C04-A9ED-8E74210293BA}" dt="2021-12-14T18:27:35.093" v="211" actId="26606"/>
          <ac:cxnSpMkLst>
            <pc:docMk/>
            <pc:sldMk cId="4038615147" sldId="289"/>
            <ac:cxnSpMk id="68" creationId="{D902DA06-324A-48CE-8C20-94535480A632}"/>
          </ac:cxnSpMkLst>
        </pc:cxnChg>
        <pc:cxnChg chg="add">
          <ac:chgData name="diallowill100@outlook.com" userId="c2d80df1e1f3e626" providerId="LiveId" clId="{600BE724-F03B-4C04-A9ED-8E74210293BA}" dt="2021-12-14T18:28:08.508" v="220" actId="26606"/>
          <ac:cxnSpMkLst>
            <pc:docMk/>
            <pc:sldMk cId="4038615147" sldId="289"/>
            <ac:cxnSpMk id="127" creationId="{085ECEC0-FF5D-4348-92C7-1EA7C61E770C}"/>
          </ac:cxnSpMkLst>
        </pc:cxnChg>
      </pc:sldChg>
      <pc:sldChg chg="addSp delSp modSp mod modTransition setBg setClrOvrMap">
        <pc:chgData name="diallowill100@outlook.com" userId="c2d80df1e1f3e626" providerId="LiveId" clId="{600BE724-F03B-4C04-A9ED-8E74210293BA}" dt="2021-12-17T23:00:34.653" v="1028"/>
        <pc:sldMkLst>
          <pc:docMk/>
          <pc:sldMk cId="1069428209" sldId="290"/>
        </pc:sldMkLst>
        <pc:spChg chg="mod">
          <ac:chgData name="diallowill100@outlook.com" userId="c2d80df1e1f3e626" providerId="LiveId" clId="{600BE724-F03B-4C04-A9ED-8E74210293BA}" dt="2021-12-14T18:27:10.189" v="209" actId="26606"/>
          <ac:spMkLst>
            <pc:docMk/>
            <pc:sldMk cId="1069428209" sldId="290"/>
            <ac:spMk id="2" creationId="{9B68DC1B-032E-41A3-9A5E-A6C9991B1C6A}"/>
          </ac:spMkLst>
        </pc:spChg>
        <pc:spChg chg="mod">
          <ac:chgData name="diallowill100@outlook.com" userId="c2d80df1e1f3e626" providerId="LiveId" clId="{600BE724-F03B-4C04-A9ED-8E74210293BA}" dt="2021-12-17T22:19:08.462" v="968" actId="20577"/>
          <ac:spMkLst>
            <pc:docMk/>
            <pc:sldMk cId="1069428209" sldId="290"/>
            <ac:spMk id="3" creationId="{082CE155-EF19-448B-B057-55120D9C8569}"/>
          </ac:spMkLst>
        </pc:spChg>
        <pc:spChg chg="add del">
          <ac:chgData name="diallowill100@outlook.com" userId="c2d80df1e1f3e626" providerId="LiveId" clId="{600BE724-F03B-4C04-A9ED-8E74210293BA}" dt="2021-12-14T18:26:59.804" v="206" actId="26606"/>
          <ac:spMkLst>
            <pc:docMk/>
            <pc:sldMk cId="1069428209" sldId="290"/>
            <ac:spMk id="12" creationId="{4B24F6DB-F114-44A7-BB56-D401884E4E7F}"/>
          </ac:spMkLst>
        </pc:spChg>
        <pc:spChg chg="add del">
          <ac:chgData name="diallowill100@outlook.com" userId="c2d80df1e1f3e626" providerId="LiveId" clId="{600BE724-F03B-4C04-A9ED-8E74210293BA}" dt="2021-12-14T18:26:42.135" v="197" actId="26606"/>
          <ac:spMkLst>
            <pc:docMk/>
            <pc:sldMk cId="1069428209" sldId="290"/>
            <ac:spMk id="51" creationId="{6BFC9644-673A-459F-B3C5-9310A4E50E3B}"/>
          </ac:spMkLst>
        </pc:spChg>
        <pc:spChg chg="add del">
          <ac:chgData name="diallowill100@outlook.com" userId="c2d80df1e1f3e626" providerId="LiveId" clId="{600BE724-F03B-4C04-A9ED-8E74210293BA}" dt="2021-12-14T18:26:56.354" v="203" actId="26606"/>
          <ac:spMkLst>
            <pc:docMk/>
            <pc:sldMk cId="1069428209" sldId="290"/>
            <ac:spMk id="81" creationId="{6D29BE04-4454-4832-B83F-10D001BFF94D}"/>
          </ac:spMkLst>
        </pc:spChg>
        <pc:spChg chg="add del">
          <ac:chgData name="diallowill100@outlook.com" userId="c2d80df1e1f3e626" providerId="LiveId" clId="{600BE724-F03B-4C04-A9ED-8E74210293BA}" dt="2021-12-14T18:26:42.135" v="197" actId="26606"/>
          <ac:spMkLst>
            <pc:docMk/>
            <pc:sldMk cId="1069428209" sldId="290"/>
            <ac:spMk id="82" creationId="{7D1C411D-0818-4640-8657-2AF78250C802}"/>
          </ac:spMkLst>
        </pc:spChg>
        <pc:spChg chg="add del">
          <ac:chgData name="diallowill100@outlook.com" userId="c2d80df1e1f3e626" providerId="LiveId" clId="{600BE724-F03B-4C04-A9ED-8E74210293BA}" dt="2021-12-14T18:26:56.354" v="203" actId="26606"/>
          <ac:spMkLst>
            <pc:docMk/>
            <pc:sldMk cId="1069428209" sldId="290"/>
            <ac:spMk id="83" creationId="{98714CE9-3C2C-48E1-8B8F-CFB7735C43D7}"/>
          </ac:spMkLst>
        </pc:spChg>
        <pc:spChg chg="add del">
          <ac:chgData name="diallowill100@outlook.com" userId="c2d80df1e1f3e626" providerId="LiveId" clId="{600BE724-F03B-4C04-A9ED-8E74210293BA}" dt="2021-12-14T18:26:50.276" v="201" actId="26606"/>
          <ac:spMkLst>
            <pc:docMk/>
            <pc:sldMk cId="1069428209" sldId="290"/>
            <ac:spMk id="117" creationId="{6BFC9644-673A-459F-B3C5-9310A4E50E3B}"/>
          </ac:spMkLst>
        </pc:spChg>
        <pc:spChg chg="add del">
          <ac:chgData name="diallowill100@outlook.com" userId="c2d80df1e1f3e626" providerId="LiveId" clId="{600BE724-F03B-4C04-A9ED-8E74210293BA}" dt="2021-12-14T18:26:50.276" v="201" actId="26606"/>
          <ac:spMkLst>
            <pc:docMk/>
            <pc:sldMk cId="1069428209" sldId="290"/>
            <ac:spMk id="120" creationId="{7D1C411D-0818-4640-8657-2AF78250C802}"/>
          </ac:spMkLst>
        </pc:spChg>
        <pc:spChg chg="add del">
          <ac:chgData name="diallowill100@outlook.com" userId="c2d80df1e1f3e626" providerId="LiveId" clId="{600BE724-F03B-4C04-A9ED-8E74210293BA}" dt="2021-12-14T18:26:56.354" v="203" actId="26606"/>
          <ac:spMkLst>
            <pc:docMk/>
            <pc:sldMk cId="1069428209" sldId="290"/>
            <ac:spMk id="125" creationId="{CC892AB0-7D6D-4FC9-9105-0CB427161889}"/>
          </ac:spMkLst>
        </pc:spChg>
        <pc:spChg chg="add">
          <ac:chgData name="diallowill100@outlook.com" userId="c2d80df1e1f3e626" providerId="LiveId" clId="{600BE724-F03B-4C04-A9ED-8E74210293BA}" dt="2021-12-14T18:27:10.189" v="209" actId="26606"/>
          <ac:spMkLst>
            <pc:docMk/>
            <pc:sldMk cId="1069428209" sldId="290"/>
            <ac:spMk id="152" creationId="{6BFC9644-673A-459F-B3C5-9310A4E50E3B}"/>
          </ac:spMkLst>
        </pc:spChg>
        <pc:spChg chg="add">
          <ac:chgData name="diallowill100@outlook.com" userId="c2d80df1e1f3e626" providerId="LiveId" clId="{600BE724-F03B-4C04-A9ED-8E74210293BA}" dt="2021-12-14T18:27:10.189" v="209" actId="26606"/>
          <ac:spMkLst>
            <pc:docMk/>
            <pc:sldMk cId="1069428209" sldId="290"/>
            <ac:spMk id="159" creationId="{7D1C411D-0818-4640-8657-2AF78250C802}"/>
          </ac:spMkLst>
        </pc:spChg>
        <pc:grpChg chg="add del">
          <ac:chgData name="diallowill100@outlook.com" userId="c2d80df1e1f3e626" providerId="LiveId" clId="{600BE724-F03B-4C04-A9ED-8E74210293BA}" dt="2021-12-14T18:26:42.135" v="197" actId="26606"/>
          <ac:grpSpMkLst>
            <pc:docMk/>
            <pc:sldMk cId="1069428209" sldId="290"/>
            <ac:grpSpMk id="10" creationId="{3BAEF7DA-43C4-4736-B5A3-B48E6125AB2D}"/>
          </ac:grpSpMkLst>
        </pc:grpChg>
        <pc:grpChg chg="add del">
          <ac:chgData name="diallowill100@outlook.com" userId="c2d80df1e1f3e626" providerId="LiveId" clId="{600BE724-F03B-4C04-A9ED-8E74210293BA}" dt="2021-12-14T18:26:44.359" v="199" actId="26606"/>
          <ac:grpSpMkLst>
            <pc:docMk/>
            <pc:sldMk cId="1069428209" sldId="290"/>
            <ac:grpSpMk id="11" creationId="{A838DBA2-246D-4087-AE0A-6EA2B4B65AF3}"/>
          </ac:grpSpMkLst>
        </pc:grpChg>
        <pc:grpChg chg="add del">
          <ac:chgData name="diallowill100@outlook.com" userId="c2d80df1e1f3e626" providerId="LiveId" clId="{600BE724-F03B-4C04-A9ED-8E74210293BA}" dt="2021-12-14T18:27:10.136" v="208" actId="26606"/>
          <ac:grpSpMkLst>
            <pc:docMk/>
            <pc:sldMk cId="1069428209" sldId="290"/>
            <ac:grpSpMk id="13" creationId="{D4116A08-770E-4DC3-AAB6-E3E8E6CEC832}"/>
          </ac:grpSpMkLst>
        </pc:grpChg>
        <pc:grpChg chg="add del">
          <ac:chgData name="diallowill100@outlook.com" userId="c2d80df1e1f3e626" providerId="LiveId" clId="{600BE724-F03B-4C04-A9ED-8E74210293BA}" dt="2021-12-14T18:26:59.804" v="206" actId="26606"/>
          <ac:grpSpMkLst>
            <pc:docMk/>
            <pc:sldMk cId="1069428209" sldId="290"/>
            <ac:grpSpMk id="14" creationId="{4DB50ECD-225E-4F81-AF7B-706DD05F3BA8}"/>
          </ac:grpSpMkLst>
        </pc:grpChg>
        <pc:grpChg chg="add del">
          <ac:chgData name="diallowill100@outlook.com" userId="c2d80df1e1f3e626" providerId="LiveId" clId="{600BE724-F03B-4C04-A9ED-8E74210293BA}" dt="2021-12-14T18:26:44.359" v="199" actId="26606"/>
          <ac:grpSpMkLst>
            <pc:docMk/>
            <pc:sldMk cId="1069428209" sldId="290"/>
            <ac:grpSpMk id="52" creationId="{9AE4726C-1831-4FE3-9A11-227F0DC2F0BC}"/>
          </ac:grpSpMkLst>
        </pc:grpChg>
        <pc:grpChg chg="add del">
          <ac:chgData name="diallowill100@outlook.com" userId="c2d80df1e1f3e626" providerId="LiveId" clId="{600BE724-F03B-4C04-A9ED-8E74210293BA}" dt="2021-12-14T18:26:42.135" v="197" actId="26606"/>
          <ac:grpSpMkLst>
            <pc:docMk/>
            <pc:sldMk cId="1069428209" sldId="290"/>
            <ac:grpSpMk id="53" creationId="{4ADB9295-9645-4BF2-ADFD-75800B7FAD06}"/>
          </ac:grpSpMkLst>
        </pc:grpChg>
        <pc:grpChg chg="add del">
          <ac:chgData name="diallowill100@outlook.com" userId="c2d80df1e1f3e626" providerId="LiveId" clId="{600BE724-F03B-4C04-A9ED-8E74210293BA}" dt="2021-12-14T18:26:44.359" v="199" actId="26606"/>
          <ac:grpSpMkLst>
            <pc:docMk/>
            <pc:sldMk cId="1069428209" sldId="290"/>
            <ac:grpSpMk id="56" creationId="{E916825F-759B-4F1A-BA80-AF7137691EC5}"/>
          </ac:grpSpMkLst>
        </pc:grpChg>
        <pc:grpChg chg="add del">
          <ac:chgData name="diallowill100@outlook.com" userId="c2d80df1e1f3e626" providerId="LiveId" clId="{600BE724-F03B-4C04-A9ED-8E74210293BA}" dt="2021-12-14T18:26:56.354" v="203" actId="26606"/>
          <ac:grpSpMkLst>
            <pc:docMk/>
            <pc:sldMk cId="1069428209" sldId="290"/>
            <ac:grpSpMk id="61" creationId="{0328E69E-CE3D-4110-8BF7-AD3C0C10CB1C}"/>
          </ac:grpSpMkLst>
        </pc:grpChg>
        <pc:grpChg chg="add del">
          <ac:chgData name="diallowill100@outlook.com" userId="c2d80df1e1f3e626" providerId="LiveId" clId="{600BE724-F03B-4C04-A9ED-8E74210293BA}" dt="2021-12-14T18:26:56.354" v="203" actId="26606"/>
          <ac:grpSpMkLst>
            <pc:docMk/>
            <pc:sldMk cId="1069428209" sldId="290"/>
            <ac:grpSpMk id="67" creationId="{F64806C9-3599-45A7-BCFF-F762C54276F8}"/>
          </ac:grpSpMkLst>
        </pc:grpChg>
        <pc:grpChg chg="add del">
          <ac:chgData name="diallowill100@outlook.com" userId="c2d80df1e1f3e626" providerId="LiveId" clId="{600BE724-F03B-4C04-A9ED-8E74210293BA}" dt="2021-12-14T18:27:10.136" v="208" actId="26606"/>
          <ac:grpSpMkLst>
            <pc:docMk/>
            <pc:sldMk cId="1069428209" sldId="290"/>
            <ac:grpSpMk id="69" creationId="{77EB1C59-16D1-4C5E-9775-50CB40E022FE}"/>
          </ac:grpSpMkLst>
        </pc:grpChg>
        <pc:grpChg chg="add del">
          <ac:chgData name="diallowill100@outlook.com" userId="c2d80df1e1f3e626" providerId="LiveId" clId="{600BE724-F03B-4C04-A9ED-8E74210293BA}" dt="2021-12-14T18:26:56.354" v="203" actId="26606"/>
          <ac:grpSpMkLst>
            <pc:docMk/>
            <pc:sldMk cId="1069428209" sldId="290"/>
            <ac:grpSpMk id="73" creationId="{1287AC97-A8E8-4B45-A50A-3057A88B4088}"/>
          </ac:grpSpMkLst>
        </pc:grpChg>
        <pc:grpChg chg="add del">
          <ac:chgData name="diallowill100@outlook.com" userId="c2d80df1e1f3e626" providerId="LiveId" clId="{600BE724-F03B-4C04-A9ED-8E74210293BA}" dt="2021-12-14T18:26:50.276" v="201" actId="26606"/>
          <ac:grpSpMkLst>
            <pc:docMk/>
            <pc:sldMk cId="1069428209" sldId="290"/>
            <ac:grpSpMk id="115" creationId="{3BAEF7DA-43C4-4736-B5A3-B48E6125AB2D}"/>
          </ac:grpSpMkLst>
        </pc:grpChg>
        <pc:grpChg chg="add del">
          <ac:chgData name="diallowill100@outlook.com" userId="c2d80df1e1f3e626" providerId="LiveId" clId="{600BE724-F03B-4C04-A9ED-8E74210293BA}" dt="2021-12-14T18:26:50.276" v="201" actId="26606"/>
          <ac:grpSpMkLst>
            <pc:docMk/>
            <pc:sldMk cId="1069428209" sldId="290"/>
            <ac:grpSpMk id="118" creationId="{4ADB9295-9645-4BF2-ADFD-75800B7FAD06}"/>
          </ac:grpSpMkLst>
        </pc:grpChg>
        <pc:grpChg chg="add del">
          <ac:chgData name="diallowill100@outlook.com" userId="c2d80df1e1f3e626" providerId="LiveId" clId="{600BE724-F03B-4C04-A9ED-8E74210293BA}" dt="2021-12-14T18:26:56.354" v="203" actId="26606"/>
          <ac:grpSpMkLst>
            <pc:docMk/>
            <pc:sldMk cId="1069428209" sldId="290"/>
            <ac:grpSpMk id="123" creationId="{3BAEF7DA-43C4-4736-B5A3-B48E6125AB2D}"/>
          </ac:grpSpMkLst>
        </pc:grpChg>
        <pc:grpChg chg="add del">
          <ac:chgData name="diallowill100@outlook.com" userId="c2d80df1e1f3e626" providerId="LiveId" clId="{600BE724-F03B-4C04-A9ED-8E74210293BA}" dt="2021-12-14T18:26:56.354" v="203" actId="26606"/>
          <ac:grpSpMkLst>
            <pc:docMk/>
            <pc:sldMk cId="1069428209" sldId="290"/>
            <ac:grpSpMk id="126" creationId="{807353E4-FA19-40CB-8AF8-3A8E6704BE09}"/>
          </ac:grpSpMkLst>
        </pc:grpChg>
        <pc:grpChg chg="add del">
          <ac:chgData name="diallowill100@outlook.com" userId="c2d80df1e1f3e626" providerId="LiveId" clId="{600BE724-F03B-4C04-A9ED-8E74210293BA}" dt="2021-12-14T18:26:59.804" v="206" actId="26606"/>
          <ac:grpSpMkLst>
            <pc:docMk/>
            <pc:sldMk cId="1069428209" sldId="290"/>
            <ac:grpSpMk id="129" creationId="{9BE10567-6165-46A7-867D-4690A16B46D6}"/>
          </ac:grpSpMkLst>
        </pc:grpChg>
        <pc:grpChg chg="add del">
          <ac:chgData name="diallowill100@outlook.com" userId="c2d80df1e1f3e626" providerId="LiveId" clId="{600BE724-F03B-4C04-A9ED-8E74210293BA}" dt="2021-12-14T18:27:10.136" v="208" actId="26606"/>
          <ac:grpSpMkLst>
            <pc:docMk/>
            <pc:sldMk cId="1069428209" sldId="290"/>
            <ac:grpSpMk id="133" creationId="{1351B104-9B78-4A2B-B970-FA8ABE1CE12D}"/>
          </ac:grpSpMkLst>
        </pc:grpChg>
        <pc:grpChg chg="add">
          <ac:chgData name="diallowill100@outlook.com" userId="c2d80df1e1f3e626" providerId="LiveId" clId="{600BE724-F03B-4C04-A9ED-8E74210293BA}" dt="2021-12-14T18:27:10.189" v="209" actId="26606"/>
          <ac:grpSpMkLst>
            <pc:docMk/>
            <pc:sldMk cId="1069428209" sldId="290"/>
            <ac:grpSpMk id="147" creationId="{3BAEF7DA-43C4-4736-B5A3-B48E6125AB2D}"/>
          </ac:grpSpMkLst>
        </pc:grpChg>
        <pc:grpChg chg="add">
          <ac:chgData name="diallowill100@outlook.com" userId="c2d80df1e1f3e626" providerId="LiveId" clId="{600BE724-F03B-4C04-A9ED-8E74210293BA}" dt="2021-12-14T18:27:10.189" v="209" actId="26606"/>
          <ac:grpSpMkLst>
            <pc:docMk/>
            <pc:sldMk cId="1069428209" sldId="290"/>
            <ac:grpSpMk id="153" creationId="{4ADB9295-9645-4BF2-ADFD-75800B7FAD06}"/>
          </ac:grpSpMkLst>
        </pc:grpChg>
        <pc:picChg chg="add del">
          <ac:chgData name="diallowill100@outlook.com" userId="c2d80df1e1f3e626" providerId="LiveId" clId="{600BE724-F03B-4C04-A9ED-8E74210293BA}" dt="2021-12-14T18:26:44.359" v="199" actId="26606"/>
          <ac:picMkLst>
            <pc:docMk/>
            <pc:sldMk cId="1069428209" sldId="290"/>
            <ac:picMk id="5" creationId="{5B8F39EC-D580-4B39-886C-E57EDFF3C226}"/>
          </ac:picMkLst>
        </pc:picChg>
        <pc:picChg chg="add del">
          <ac:chgData name="diallowill100@outlook.com" userId="c2d80df1e1f3e626" providerId="LiveId" clId="{600BE724-F03B-4C04-A9ED-8E74210293BA}" dt="2021-12-14T18:26:42.135" v="197" actId="26606"/>
          <ac:picMkLst>
            <pc:docMk/>
            <pc:sldMk cId="1069428209" sldId="290"/>
            <ac:picMk id="8" creationId="{9FBB3149-8289-4060-BB01-ED3047C53146}"/>
          </ac:picMkLst>
        </pc:picChg>
        <pc:picChg chg="add del">
          <ac:chgData name="diallowill100@outlook.com" userId="c2d80df1e1f3e626" providerId="LiveId" clId="{600BE724-F03B-4C04-A9ED-8E74210293BA}" dt="2021-12-14T18:26:44.359" v="199" actId="26606"/>
          <ac:picMkLst>
            <pc:docMk/>
            <pc:sldMk cId="1069428209" sldId="290"/>
            <ac:picMk id="9" creationId="{59FACE42-44B0-4185-8ED4-9043A78C8600}"/>
          </ac:picMkLst>
        </pc:picChg>
        <pc:picChg chg="add del">
          <ac:chgData name="diallowill100@outlook.com" userId="c2d80df1e1f3e626" providerId="LiveId" clId="{600BE724-F03B-4C04-A9ED-8E74210293BA}" dt="2021-12-14T18:26:50.276" v="201" actId="26606"/>
          <ac:picMkLst>
            <pc:docMk/>
            <pc:sldMk cId="1069428209" sldId="290"/>
            <ac:picMk id="114" creationId="{9FBB3149-8289-4060-BB01-ED3047C53146}"/>
          </ac:picMkLst>
        </pc:picChg>
        <pc:picChg chg="add del">
          <ac:chgData name="diallowill100@outlook.com" userId="c2d80df1e1f3e626" providerId="LiveId" clId="{600BE724-F03B-4C04-A9ED-8E74210293BA}" dt="2021-12-14T18:26:56.354" v="203" actId="26606"/>
          <ac:picMkLst>
            <pc:docMk/>
            <pc:sldMk cId="1069428209" sldId="290"/>
            <ac:picMk id="122" creationId="{9FBB3149-8289-4060-BB01-ED3047C53146}"/>
          </ac:picMkLst>
        </pc:picChg>
        <pc:picChg chg="add del">
          <ac:chgData name="diallowill100@outlook.com" userId="c2d80df1e1f3e626" providerId="LiveId" clId="{600BE724-F03B-4C04-A9ED-8E74210293BA}" dt="2021-12-14T18:27:10.136" v="208" actId="26606"/>
          <ac:picMkLst>
            <pc:docMk/>
            <pc:sldMk cId="1069428209" sldId="290"/>
            <ac:picMk id="136" creationId="{3E23E1CA-FD91-41FE-A06F-5EEEADA2F0A9}"/>
          </ac:picMkLst>
        </pc:picChg>
        <pc:picChg chg="add">
          <ac:chgData name="diallowill100@outlook.com" userId="c2d80df1e1f3e626" providerId="LiveId" clId="{600BE724-F03B-4C04-A9ED-8E74210293BA}" dt="2021-12-14T18:27:10.189" v="209" actId="26606"/>
          <ac:picMkLst>
            <pc:docMk/>
            <pc:sldMk cId="1069428209" sldId="290"/>
            <ac:picMk id="146" creationId="{9FBB3149-8289-4060-BB01-ED3047C53146}"/>
          </ac:picMkLst>
        </pc:picChg>
      </pc:sldChg>
      <pc:sldChg chg="add del">
        <pc:chgData name="diallowill100@outlook.com" userId="c2d80df1e1f3e626" providerId="LiveId" clId="{600BE724-F03B-4C04-A9ED-8E74210293BA}" dt="2021-12-16T22:03:28.936" v="273" actId="2696"/>
        <pc:sldMkLst>
          <pc:docMk/>
          <pc:sldMk cId="2359802677" sldId="291"/>
        </pc:sldMkLst>
      </pc:sldChg>
      <pc:sldChg chg="addSp delSp modSp new mod modTransition">
        <pc:chgData name="diallowill100@outlook.com" userId="c2d80df1e1f3e626" providerId="LiveId" clId="{600BE724-F03B-4C04-A9ED-8E74210293BA}" dt="2021-12-17T22:57:15.995" v="1003"/>
        <pc:sldMkLst>
          <pc:docMk/>
          <pc:sldMk cId="2488904116" sldId="291"/>
        </pc:sldMkLst>
        <pc:spChg chg="mod">
          <ac:chgData name="diallowill100@outlook.com" userId="c2d80df1e1f3e626" providerId="LiveId" clId="{600BE724-F03B-4C04-A9ED-8E74210293BA}" dt="2021-12-16T22:05:39.514" v="326" actId="20577"/>
          <ac:spMkLst>
            <pc:docMk/>
            <pc:sldMk cId="2488904116" sldId="291"/>
            <ac:spMk id="2" creationId="{79262509-D737-47DD-8609-00C11902D25F}"/>
          </ac:spMkLst>
        </pc:spChg>
        <pc:spChg chg="del">
          <ac:chgData name="diallowill100@outlook.com" userId="c2d80df1e1f3e626" providerId="LiveId" clId="{600BE724-F03B-4C04-A9ED-8E74210293BA}" dt="2021-12-16T22:05:57.743" v="327"/>
          <ac:spMkLst>
            <pc:docMk/>
            <pc:sldMk cId="2488904116" sldId="291"/>
            <ac:spMk id="3" creationId="{2883A9F2-C92D-42D2-9509-325B35291BB0}"/>
          </ac:spMkLst>
        </pc:spChg>
        <pc:picChg chg="add mod">
          <ac:chgData name="diallowill100@outlook.com" userId="c2d80df1e1f3e626" providerId="LiveId" clId="{600BE724-F03B-4C04-A9ED-8E74210293BA}" dt="2021-12-16T22:07:35.259" v="333" actId="14100"/>
          <ac:picMkLst>
            <pc:docMk/>
            <pc:sldMk cId="2488904116" sldId="291"/>
            <ac:picMk id="4" creationId="{14BDA9F2-BEC6-440F-A3B7-16B487E9CD5C}"/>
          </ac:picMkLst>
        </pc:picChg>
        <pc:picChg chg="add mod">
          <ac:chgData name="diallowill100@outlook.com" userId="c2d80df1e1f3e626" providerId="LiveId" clId="{600BE724-F03B-4C04-A9ED-8E74210293BA}" dt="2021-12-16T22:07:42.897" v="335" actId="1076"/>
          <ac:picMkLst>
            <pc:docMk/>
            <pc:sldMk cId="2488904116" sldId="291"/>
            <ac:picMk id="6" creationId="{0FA7896F-A964-4FE5-B735-344EC82EE37E}"/>
          </ac:picMkLst>
        </pc:picChg>
      </pc:sldChg>
      <pc:sldChg chg="addSp delSp modSp new mod modTransition">
        <pc:chgData name="diallowill100@outlook.com" userId="c2d80df1e1f3e626" providerId="LiveId" clId="{600BE724-F03B-4C04-A9ED-8E74210293BA}" dt="2021-12-17T22:58:24.101" v="1010"/>
        <pc:sldMkLst>
          <pc:docMk/>
          <pc:sldMk cId="1953606924" sldId="292"/>
        </pc:sldMkLst>
        <pc:spChg chg="mod">
          <ac:chgData name="diallowill100@outlook.com" userId="c2d80df1e1f3e626" providerId="LiveId" clId="{600BE724-F03B-4C04-A9ED-8E74210293BA}" dt="2021-12-16T22:15:00.305" v="417" actId="20577"/>
          <ac:spMkLst>
            <pc:docMk/>
            <pc:sldMk cId="1953606924" sldId="292"/>
            <ac:spMk id="2" creationId="{DB131948-9F3B-4EA8-BF50-75AA94E53B17}"/>
          </ac:spMkLst>
        </pc:spChg>
        <pc:spChg chg="del">
          <ac:chgData name="diallowill100@outlook.com" userId="c2d80df1e1f3e626" providerId="LiveId" clId="{600BE724-F03B-4C04-A9ED-8E74210293BA}" dt="2021-12-16T22:10:12.887" v="336"/>
          <ac:spMkLst>
            <pc:docMk/>
            <pc:sldMk cId="1953606924" sldId="292"/>
            <ac:spMk id="3" creationId="{824517E2-34D7-4CD7-9998-EC09EEE66FFB}"/>
          </ac:spMkLst>
        </pc:spChg>
        <pc:spChg chg="add mod">
          <ac:chgData name="diallowill100@outlook.com" userId="c2d80df1e1f3e626" providerId="LiveId" clId="{600BE724-F03B-4C04-A9ED-8E74210293BA}" dt="2021-12-16T22:18:05.528" v="428" actId="14100"/>
          <ac:spMkLst>
            <pc:docMk/>
            <pc:sldMk cId="1953606924" sldId="292"/>
            <ac:spMk id="5" creationId="{9FF007E3-36F4-4416-85B7-6C68D2076186}"/>
          </ac:spMkLst>
        </pc:spChg>
        <pc:picChg chg="add mod">
          <ac:chgData name="diallowill100@outlook.com" userId="c2d80df1e1f3e626" providerId="LiveId" clId="{600BE724-F03B-4C04-A9ED-8E74210293BA}" dt="2021-12-16T22:13:07.091" v="352" actId="1076"/>
          <ac:picMkLst>
            <pc:docMk/>
            <pc:sldMk cId="1953606924" sldId="292"/>
            <ac:picMk id="4" creationId="{91D3221C-681A-4A37-8612-204EBA232461}"/>
          </ac:picMkLst>
        </pc:picChg>
      </pc:sldChg>
      <pc:sldChg chg="addSp delSp modSp new mod modTransition">
        <pc:chgData name="diallowill100@outlook.com" userId="c2d80df1e1f3e626" providerId="LiveId" clId="{600BE724-F03B-4C04-A9ED-8E74210293BA}" dt="2021-12-17T22:58:48.793" v="1011"/>
        <pc:sldMkLst>
          <pc:docMk/>
          <pc:sldMk cId="3663260508" sldId="293"/>
        </pc:sldMkLst>
        <pc:spChg chg="mod">
          <ac:chgData name="diallowill100@outlook.com" userId="c2d80df1e1f3e626" providerId="LiveId" clId="{600BE724-F03B-4C04-A9ED-8E74210293BA}" dt="2021-12-16T22:27:29.003" v="438" actId="20577"/>
          <ac:spMkLst>
            <pc:docMk/>
            <pc:sldMk cId="3663260508" sldId="293"/>
            <ac:spMk id="2" creationId="{85903F90-DE55-4F91-909D-CB21E8BD35FE}"/>
          </ac:spMkLst>
        </pc:spChg>
        <pc:spChg chg="del">
          <ac:chgData name="diallowill100@outlook.com" userId="c2d80df1e1f3e626" providerId="LiveId" clId="{600BE724-F03B-4C04-A9ED-8E74210293BA}" dt="2021-12-16T22:16:07.886" v="418"/>
          <ac:spMkLst>
            <pc:docMk/>
            <pc:sldMk cId="3663260508" sldId="293"/>
            <ac:spMk id="3" creationId="{BE711007-C7EF-4BC4-8D4A-2217F9D5DCF1}"/>
          </ac:spMkLst>
        </pc:spChg>
        <pc:spChg chg="add mod">
          <ac:chgData name="diallowill100@outlook.com" userId="c2d80df1e1f3e626" providerId="LiveId" clId="{600BE724-F03B-4C04-A9ED-8E74210293BA}" dt="2021-12-16T22:29:34.923" v="524" actId="20577"/>
          <ac:spMkLst>
            <pc:docMk/>
            <pc:sldMk cId="3663260508" sldId="293"/>
            <ac:spMk id="5" creationId="{F203446B-8FD9-4189-BE56-0BA266B6296C}"/>
          </ac:spMkLst>
        </pc:spChg>
        <pc:picChg chg="add mod">
          <ac:chgData name="diallowill100@outlook.com" userId="c2d80df1e1f3e626" providerId="LiveId" clId="{600BE724-F03B-4C04-A9ED-8E74210293BA}" dt="2021-12-16T22:16:07.886" v="418"/>
          <ac:picMkLst>
            <pc:docMk/>
            <pc:sldMk cId="3663260508" sldId="293"/>
            <ac:picMk id="4" creationId="{45991CB1-A33B-420D-B3C5-88D32AD62075}"/>
          </ac:picMkLst>
        </pc:picChg>
      </pc:sldChg>
      <pc:sldChg chg="addSp modSp new mod modTransition">
        <pc:chgData name="diallowill100@outlook.com" userId="c2d80df1e1f3e626" providerId="LiveId" clId="{600BE724-F03B-4C04-A9ED-8E74210293BA}" dt="2021-12-17T22:59:01.685" v="1012"/>
        <pc:sldMkLst>
          <pc:docMk/>
          <pc:sldMk cId="2098941040" sldId="294"/>
        </pc:sldMkLst>
        <pc:spChg chg="mod">
          <ac:chgData name="diallowill100@outlook.com" userId="c2d80df1e1f3e626" providerId="LiveId" clId="{600BE724-F03B-4C04-A9ED-8E74210293BA}" dt="2021-12-16T22:32:12.041" v="527"/>
          <ac:spMkLst>
            <pc:docMk/>
            <pc:sldMk cId="2098941040" sldId="294"/>
            <ac:spMk id="2" creationId="{05B8FEF4-EC76-4AC6-93E5-EA370B981831}"/>
          </ac:spMkLst>
        </pc:spChg>
        <pc:spChg chg="mod">
          <ac:chgData name="diallowill100@outlook.com" userId="c2d80df1e1f3e626" providerId="LiveId" clId="{600BE724-F03B-4C04-A9ED-8E74210293BA}" dt="2021-12-16T22:33:50.980" v="571" actId="20577"/>
          <ac:spMkLst>
            <pc:docMk/>
            <pc:sldMk cId="2098941040" sldId="294"/>
            <ac:spMk id="3" creationId="{742C2A57-714C-45F0-9050-61E4B705B33F}"/>
          </ac:spMkLst>
        </pc:spChg>
        <pc:picChg chg="add mod">
          <ac:chgData name="diallowill100@outlook.com" userId="c2d80df1e1f3e626" providerId="LiveId" clId="{600BE724-F03B-4C04-A9ED-8E74210293BA}" dt="2021-12-16T22:34:07.324" v="574" actId="14100"/>
          <ac:picMkLst>
            <pc:docMk/>
            <pc:sldMk cId="2098941040" sldId="294"/>
            <ac:picMk id="4" creationId="{C23E1483-DB44-4648-B97D-A7B8F4D2C93E}"/>
          </ac:picMkLst>
        </pc:picChg>
      </pc:sldChg>
      <pc:sldChg chg="addSp delSp modSp new mod modTransition">
        <pc:chgData name="diallowill100@outlook.com" userId="c2d80df1e1f3e626" providerId="LiveId" clId="{600BE724-F03B-4C04-A9ED-8E74210293BA}" dt="2021-12-17T22:59:06.770" v="1013"/>
        <pc:sldMkLst>
          <pc:docMk/>
          <pc:sldMk cId="1962728894" sldId="295"/>
        </pc:sldMkLst>
        <pc:spChg chg="mod">
          <ac:chgData name="diallowill100@outlook.com" userId="c2d80df1e1f3e626" providerId="LiveId" clId="{600BE724-F03B-4C04-A9ED-8E74210293BA}" dt="2021-12-16T22:34:27.312" v="575"/>
          <ac:spMkLst>
            <pc:docMk/>
            <pc:sldMk cId="1962728894" sldId="295"/>
            <ac:spMk id="2" creationId="{D44BFF69-7E94-4AA0-9237-D93F9860BA49}"/>
          </ac:spMkLst>
        </pc:spChg>
        <pc:spChg chg="mod">
          <ac:chgData name="diallowill100@outlook.com" userId="c2d80df1e1f3e626" providerId="LiveId" clId="{600BE724-F03B-4C04-A9ED-8E74210293BA}" dt="2021-12-16T22:36:41.412" v="620" actId="20577"/>
          <ac:spMkLst>
            <pc:docMk/>
            <pc:sldMk cId="1962728894" sldId="295"/>
            <ac:spMk id="3" creationId="{26057397-0360-4BDA-9494-20DEF57BF0FB}"/>
          </ac:spMkLst>
        </pc:spChg>
        <pc:picChg chg="add del mod">
          <ac:chgData name="diallowill100@outlook.com" userId="c2d80df1e1f3e626" providerId="LiveId" clId="{600BE724-F03B-4C04-A9ED-8E74210293BA}" dt="2021-12-16T22:36:04.781" v="619"/>
          <ac:picMkLst>
            <pc:docMk/>
            <pc:sldMk cId="1962728894" sldId="295"/>
            <ac:picMk id="4" creationId="{5166AF4C-0332-4B6A-9428-6BD10E628961}"/>
          </ac:picMkLst>
        </pc:picChg>
        <pc:picChg chg="add mod">
          <ac:chgData name="diallowill100@outlook.com" userId="c2d80df1e1f3e626" providerId="LiveId" clId="{600BE724-F03B-4C04-A9ED-8E74210293BA}" dt="2021-12-16T22:37:18.320" v="627" actId="14100"/>
          <ac:picMkLst>
            <pc:docMk/>
            <pc:sldMk cId="1962728894" sldId="295"/>
            <ac:picMk id="5" creationId="{B84FB732-87EE-490F-84A6-6AE2B4200218}"/>
          </ac:picMkLst>
        </pc:picChg>
      </pc:sldChg>
      <pc:sldChg chg="addSp modSp new mod modTransition">
        <pc:chgData name="diallowill100@outlook.com" userId="c2d80df1e1f3e626" providerId="LiveId" clId="{600BE724-F03B-4C04-A9ED-8E74210293BA}" dt="2021-12-17T22:59:14.525" v="1014"/>
        <pc:sldMkLst>
          <pc:docMk/>
          <pc:sldMk cId="2303744696" sldId="296"/>
        </pc:sldMkLst>
        <pc:spChg chg="mod">
          <ac:chgData name="diallowill100@outlook.com" userId="c2d80df1e1f3e626" providerId="LiveId" clId="{600BE724-F03B-4C04-A9ED-8E74210293BA}" dt="2021-12-16T22:38:16.827" v="628"/>
          <ac:spMkLst>
            <pc:docMk/>
            <pc:sldMk cId="2303744696" sldId="296"/>
            <ac:spMk id="2" creationId="{59C4F9CB-4152-41CA-960A-4B17A9792D41}"/>
          </ac:spMkLst>
        </pc:spChg>
        <pc:spChg chg="mod">
          <ac:chgData name="diallowill100@outlook.com" userId="c2d80df1e1f3e626" providerId="LiveId" clId="{600BE724-F03B-4C04-A9ED-8E74210293BA}" dt="2021-12-16T22:38:57.155" v="643" actId="20577"/>
          <ac:spMkLst>
            <pc:docMk/>
            <pc:sldMk cId="2303744696" sldId="296"/>
            <ac:spMk id="3" creationId="{D676A62E-83C5-4A24-84F9-D5E31811DF08}"/>
          </ac:spMkLst>
        </pc:spChg>
        <pc:picChg chg="add mod">
          <ac:chgData name="diallowill100@outlook.com" userId="c2d80df1e1f3e626" providerId="LiveId" clId="{600BE724-F03B-4C04-A9ED-8E74210293BA}" dt="2021-12-16T22:39:16.698" v="649" actId="14100"/>
          <ac:picMkLst>
            <pc:docMk/>
            <pc:sldMk cId="2303744696" sldId="296"/>
            <ac:picMk id="4" creationId="{6EF7C49C-AE9F-4677-A8EF-ACA751499CAD}"/>
          </ac:picMkLst>
        </pc:picChg>
      </pc:sldChg>
      <pc:sldChg chg="addSp modSp new mod modTransition">
        <pc:chgData name="diallowill100@outlook.com" userId="c2d80df1e1f3e626" providerId="LiveId" clId="{600BE724-F03B-4C04-A9ED-8E74210293BA}" dt="2021-12-17T22:59:19.759" v="1015"/>
        <pc:sldMkLst>
          <pc:docMk/>
          <pc:sldMk cId="2189811526" sldId="297"/>
        </pc:sldMkLst>
        <pc:spChg chg="mod">
          <ac:chgData name="diallowill100@outlook.com" userId="c2d80df1e1f3e626" providerId="LiveId" clId="{600BE724-F03B-4C04-A9ED-8E74210293BA}" dt="2021-12-16T22:40:56.468" v="675"/>
          <ac:spMkLst>
            <pc:docMk/>
            <pc:sldMk cId="2189811526" sldId="297"/>
            <ac:spMk id="2" creationId="{5EBD5B77-AA97-4C1E-9101-A899A2106D39}"/>
          </ac:spMkLst>
        </pc:spChg>
        <pc:spChg chg="mod">
          <ac:chgData name="diallowill100@outlook.com" userId="c2d80df1e1f3e626" providerId="LiveId" clId="{600BE724-F03B-4C04-A9ED-8E74210293BA}" dt="2021-12-16T22:40:17.120" v="667" actId="20577"/>
          <ac:spMkLst>
            <pc:docMk/>
            <pc:sldMk cId="2189811526" sldId="297"/>
            <ac:spMk id="3" creationId="{E3DE40D1-C0D5-42E4-AA28-0C1BCB5EF108}"/>
          </ac:spMkLst>
        </pc:spChg>
        <pc:picChg chg="add mod">
          <ac:chgData name="diallowill100@outlook.com" userId="c2d80df1e1f3e626" providerId="LiveId" clId="{600BE724-F03B-4C04-A9ED-8E74210293BA}" dt="2021-12-16T22:40:39.669" v="674" actId="14100"/>
          <ac:picMkLst>
            <pc:docMk/>
            <pc:sldMk cId="2189811526" sldId="297"/>
            <ac:picMk id="4" creationId="{10CE8102-2FFF-4CE9-97E6-9299D8133462}"/>
          </ac:picMkLst>
        </pc:picChg>
      </pc:sldChg>
      <pc:sldChg chg="addSp modSp new mod modTransition">
        <pc:chgData name="diallowill100@outlook.com" userId="c2d80df1e1f3e626" providerId="LiveId" clId="{600BE724-F03B-4C04-A9ED-8E74210293BA}" dt="2021-12-17T22:59:27.589" v="1016"/>
        <pc:sldMkLst>
          <pc:docMk/>
          <pc:sldMk cId="1772185421" sldId="298"/>
        </pc:sldMkLst>
        <pc:spChg chg="mod">
          <ac:chgData name="diallowill100@outlook.com" userId="c2d80df1e1f3e626" providerId="LiveId" clId="{600BE724-F03B-4C04-A9ED-8E74210293BA}" dt="2021-12-16T22:42:53.935" v="680" actId="27636"/>
          <ac:spMkLst>
            <pc:docMk/>
            <pc:sldMk cId="1772185421" sldId="298"/>
            <ac:spMk id="2" creationId="{0FE4BE09-885D-45FF-AA74-5BF49C7E05F2}"/>
          </ac:spMkLst>
        </pc:spChg>
        <pc:spChg chg="mod">
          <ac:chgData name="diallowill100@outlook.com" userId="c2d80df1e1f3e626" providerId="LiveId" clId="{600BE724-F03B-4C04-A9ED-8E74210293BA}" dt="2021-12-16T22:44:39.218" v="716" actId="20577"/>
          <ac:spMkLst>
            <pc:docMk/>
            <pc:sldMk cId="1772185421" sldId="298"/>
            <ac:spMk id="3" creationId="{E2780AF7-DA77-42A5-9B43-D29F9EEE3B0A}"/>
          </ac:spMkLst>
        </pc:spChg>
        <pc:picChg chg="add mod">
          <ac:chgData name="diallowill100@outlook.com" userId="c2d80df1e1f3e626" providerId="LiveId" clId="{600BE724-F03B-4C04-A9ED-8E74210293BA}" dt="2021-12-16T22:45:05.847" v="720" actId="14100"/>
          <ac:picMkLst>
            <pc:docMk/>
            <pc:sldMk cId="1772185421" sldId="298"/>
            <ac:picMk id="4" creationId="{5690A9C3-C215-46CB-9832-E36002D56C0A}"/>
          </ac:picMkLst>
        </pc:picChg>
      </pc:sldChg>
      <pc:sldChg chg="addSp modSp new mod modTransition">
        <pc:chgData name="diallowill100@outlook.com" userId="c2d80df1e1f3e626" providerId="LiveId" clId="{600BE724-F03B-4C04-A9ED-8E74210293BA}" dt="2021-12-17T22:59:31.834" v="1017"/>
        <pc:sldMkLst>
          <pc:docMk/>
          <pc:sldMk cId="2752244498" sldId="299"/>
        </pc:sldMkLst>
        <pc:spChg chg="mod">
          <ac:chgData name="diallowill100@outlook.com" userId="c2d80df1e1f3e626" providerId="LiveId" clId="{600BE724-F03B-4C04-A9ED-8E74210293BA}" dt="2021-12-16T22:43:01.357" v="682" actId="27636"/>
          <ac:spMkLst>
            <pc:docMk/>
            <pc:sldMk cId="2752244498" sldId="299"/>
            <ac:spMk id="2" creationId="{2F35E65A-FC9D-4CBA-9B4D-43E7EA2A6FB1}"/>
          </ac:spMkLst>
        </pc:spChg>
        <pc:spChg chg="mod">
          <ac:chgData name="diallowill100@outlook.com" userId="c2d80df1e1f3e626" providerId="LiveId" clId="{600BE724-F03B-4C04-A9ED-8E74210293BA}" dt="2021-12-16T22:45:42.720" v="748" actId="20577"/>
          <ac:spMkLst>
            <pc:docMk/>
            <pc:sldMk cId="2752244498" sldId="299"/>
            <ac:spMk id="3" creationId="{568E2C06-4D65-414A-925A-286D82226663}"/>
          </ac:spMkLst>
        </pc:spChg>
        <pc:picChg chg="add mod">
          <ac:chgData name="diallowill100@outlook.com" userId="c2d80df1e1f3e626" providerId="LiveId" clId="{600BE724-F03B-4C04-A9ED-8E74210293BA}" dt="2021-12-16T22:45:54.056" v="751" actId="14100"/>
          <ac:picMkLst>
            <pc:docMk/>
            <pc:sldMk cId="2752244498" sldId="299"/>
            <ac:picMk id="4" creationId="{E37793C1-94C8-45BF-A3B3-59C30D70BD84}"/>
          </ac:picMkLst>
        </pc:picChg>
      </pc:sldChg>
      <pc:sldChg chg="addSp modSp new mod modTransition">
        <pc:chgData name="diallowill100@outlook.com" userId="c2d80df1e1f3e626" providerId="LiveId" clId="{600BE724-F03B-4C04-A9ED-8E74210293BA}" dt="2021-12-17T22:59:38.404" v="1018"/>
        <pc:sldMkLst>
          <pc:docMk/>
          <pc:sldMk cId="450168830" sldId="300"/>
        </pc:sldMkLst>
        <pc:spChg chg="mod">
          <ac:chgData name="diallowill100@outlook.com" userId="c2d80df1e1f3e626" providerId="LiveId" clId="{600BE724-F03B-4C04-A9ED-8E74210293BA}" dt="2021-12-16T22:43:23.726" v="684" actId="27636"/>
          <ac:spMkLst>
            <pc:docMk/>
            <pc:sldMk cId="450168830" sldId="300"/>
            <ac:spMk id="2" creationId="{FF3AB566-CCDA-454F-BB63-F81106F00A36}"/>
          </ac:spMkLst>
        </pc:spChg>
        <pc:spChg chg="mod">
          <ac:chgData name="diallowill100@outlook.com" userId="c2d80df1e1f3e626" providerId="LiveId" clId="{600BE724-F03B-4C04-A9ED-8E74210293BA}" dt="2021-12-16T22:46:35.862" v="776" actId="20577"/>
          <ac:spMkLst>
            <pc:docMk/>
            <pc:sldMk cId="450168830" sldId="300"/>
            <ac:spMk id="3" creationId="{BBB43381-0079-4EC9-A99E-F7BE4BA836DE}"/>
          </ac:spMkLst>
        </pc:spChg>
        <pc:picChg chg="add mod">
          <ac:chgData name="diallowill100@outlook.com" userId="c2d80df1e1f3e626" providerId="LiveId" clId="{600BE724-F03B-4C04-A9ED-8E74210293BA}" dt="2021-12-16T22:46:53.545" v="781" actId="14100"/>
          <ac:picMkLst>
            <pc:docMk/>
            <pc:sldMk cId="450168830" sldId="300"/>
            <ac:picMk id="4" creationId="{9E37D46F-4FF1-4605-82C9-D73C3EF25F45}"/>
          </ac:picMkLst>
        </pc:picChg>
      </pc:sldChg>
      <pc:sldChg chg="addSp modSp new mod modTransition">
        <pc:chgData name="diallowill100@outlook.com" userId="c2d80df1e1f3e626" providerId="LiveId" clId="{600BE724-F03B-4C04-A9ED-8E74210293BA}" dt="2021-12-17T22:59:45.882" v="1019"/>
        <pc:sldMkLst>
          <pc:docMk/>
          <pc:sldMk cId="2897218880" sldId="301"/>
        </pc:sldMkLst>
        <pc:spChg chg="mod">
          <ac:chgData name="diallowill100@outlook.com" userId="c2d80df1e1f3e626" providerId="LiveId" clId="{600BE724-F03B-4C04-A9ED-8E74210293BA}" dt="2021-12-16T22:43:32.003" v="686" actId="27636"/>
          <ac:spMkLst>
            <pc:docMk/>
            <pc:sldMk cId="2897218880" sldId="301"/>
            <ac:spMk id="2" creationId="{E460977C-6D10-4997-AA99-B71B020162D1}"/>
          </ac:spMkLst>
        </pc:spChg>
        <pc:spChg chg="mod">
          <ac:chgData name="diallowill100@outlook.com" userId="c2d80df1e1f3e626" providerId="LiveId" clId="{600BE724-F03B-4C04-A9ED-8E74210293BA}" dt="2021-12-16T22:47:32.446" v="795" actId="20577"/>
          <ac:spMkLst>
            <pc:docMk/>
            <pc:sldMk cId="2897218880" sldId="301"/>
            <ac:spMk id="3" creationId="{51E71CA6-6CA5-4455-984F-CD112DA99421}"/>
          </ac:spMkLst>
        </pc:spChg>
        <pc:picChg chg="add mod">
          <ac:chgData name="diallowill100@outlook.com" userId="c2d80df1e1f3e626" providerId="LiveId" clId="{600BE724-F03B-4C04-A9ED-8E74210293BA}" dt="2021-12-16T22:47:45.452" v="800" actId="14100"/>
          <ac:picMkLst>
            <pc:docMk/>
            <pc:sldMk cId="2897218880" sldId="301"/>
            <ac:picMk id="4" creationId="{48F9316D-F0CF-452D-AFDD-32D95F737A5B}"/>
          </ac:picMkLst>
        </pc:picChg>
      </pc:sldChg>
      <pc:sldChg chg="addSp modSp new mod modTransition">
        <pc:chgData name="diallowill100@outlook.com" userId="c2d80df1e1f3e626" providerId="LiveId" clId="{600BE724-F03B-4C04-A9ED-8E74210293BA}" dt="2021-12-17T22:59:49.422" v="1020"/>
        <pc:sldMkLst>
          <pc:docMk/>
          <pc:sldMk cId="217864142" sldId="302"/>
        </pc:sldMkLst>
        <pc:spChg chg="mod">
          <ac:chgData name="diallowill100@outlook.com" userId="c2d80df1e1f3e626" providerId="LiveId" clId="{600BE724-F03B-4C04-A9ED-8E74210293BA}" dt="2021-12-16T22:43:42.646" v="689" actId="27636"/>
          <ac:spMkLst>
            <pc:docMk/>
            <pc:sldMk cId="217864142" sldId="302"/>
            <ac:spMk id="2" creationId="{8BE0511E-F1DB-4547-8402-46C28F861E47}"/>
          </ac:spMkLst>
        </pc:spChg>
        <pc:spChg chg="mod">
          <ac:chgData name="diallowill100@outlook.com" userId="c2d80df1e1f3e626" providerId="LiveId" clId="{600BE724-F03B-4C04-A9ED-8E74210293BA}" dt="2021-12-16T22:48:28.789" v="833" actId="20577"/>
          <ac:spMkLst>
            <pc:docMk/>
            <pc:sldMk cId="217864142" sldId="302"/>
            <ac:spMk id="3" creationId="{C44C34B9-394B-47E6-845C-494B61167230}"/>
          </ac:spMkLst>
        </pc:spChg>
        <pc:picChg chg="add mod">
          <ac:chgData name="diallowill100@outlook.com" userId="c2d80df1e1f3e626" providerId="LiveId" clId="{600BE724-F03B-4C04-A9ED-8E74210293BA}" dt="2021-12-16T22:48:53.198" v="841" actId="14100"/>
          <ac:picMkLst>
            <pc:docMk/>
            <pc:sldMk cId="217864142" sldId="302"/>
            <ac:picMk id="4" creationId="{EB6C7E45-CE87-4D67-88E3-61B279C419F3}"/>
          </ac:picMkLst>
        </pc:picChg>
      </pc:sldChg>
      <pc:sldChg chg="addSp modSp new mod modTransition">
        <pc:chgData name="diallowill100@outlook.com" userId="c2d80df1e1f3e626" providerId="LiveId" clId="{600BE724-F03B-4C04-A9ED-8E74210293BA}" dt="2021-12-17T23:00:02.404" v="1022"/>
        <pc:sldMkLst>
          <pc:docMk/>
          <pc:sldMk cId="929273437" sldId="303"/>
        </pc:sldMkLst>
        <pc:spChg chg="mod">
          <ac:chgData name="diallowill100@outlook.com" userId="c2d80df1e1f3e626" providerId="LiveId" clId="{600BE724-F03B-4C04-A9ED-8E74210293BA}" dt="2021-12-16T22:51:13.780" v="848" actId="27636"/>
          <ac:spMkLst>
            <pc:docMk/>
            <pc:sldMk cId="929273437" sldId="303"/>
            <ac:spMk id="2" creationId="{8B6B1D43-731D-4369-9914-20C87A81A659}"/>
          </ac:spMkLst>
        </pc:spChg>
        <pc:spChg chg="mod">
          <ac:chgData name="diallowill100@outlook.com" userId="c2d80df1e1f3e626" providerId="LiveId" clId="{600BE724-F03B-4C04-A9ED-8E74210293BA}" dt="2021-12-16T22:55:20.657" v="962" actId="20577"/>
          <ac:spMkLst>
            <pc:docMk/>
            <pc:sldMk cId="929273437" sldId="303"/>
            <ac:spMk id="3" creationId="{00EECA4C-C68C-4502-8901-A949B28B8064}"/>
          </ac:spMkLst>
        </pc:spChg>
        <pc:picChg chg="add mod">
          <ac:chgData name="diallowill100@outlook.com" userId="c2d80df1e1f3e626" providerId="LiveId" clId="{600BE724-F03B-4C04-A9ED-8E74210293BA}" dt="2021-12-16T22:55:34.649" v="965" actId="14100"/>
          <ac:picMkLst>
            <pc:docMk/>
            <pc:sldMk cId="929273437" sldId="303"/>
            <ac:picMk id="4" creationId="{84B61992-1D7F-4652-80ED-E6B2D45E32A4}"/>
          </ac:picMkLst>
        </pc:picChg>
      </pc:sldChg>
      <pc:sldChg chg="addSp modSp new mod modTransition">
        <pc:chgData name="diallowill100@outlook.com" userId="c2d80df1e1f3e626" providerId="LiveId" clId="{600BE724-F03B-4C04-A9ED-8E74210293BA}" dt="2021-12-17T23:00:06.169" v="1023"/>
        <pc:sldMkLst>
          <pc:docMk/>
          <pc:sldMk cId="1289509304" sldId="304"/>
        </pc:sldMkLst>
        <pc:spChg chg="mod">
          <ac:chgData name="diallowill100@outlook.com" userId="c2d80df1e1f3e626" providerId="LiveId" clId="{600BE724-F03B-4C04-A9ED-8E74210293BA}" dt="2021-12-16T22:51:19.095" v="850" actId="27636"/>
          <ac:spMkLst>
            <pc:docMk/>
            <pc:sldMk cId="1289509304" sldId="304"/>
            <ac:spMk id="2" creationId="{94CDA389-FE0F-4906-9B37-D937D6D98681}"/>
          </ac:spMkLst>
        </pc:spChg>
        <pc:spChg chg="mod">
          <ac:chgData name="diallowill100@outlook.com" userId="c2d80df1e1f3e626" providerId="LiveId" clId="{600BE724-F03B-4C04-A9ED-8E74210293BA}" dt="2021-12-16T22:54:47.915" v="956" actId="20577"/>
          <ac:spMkLst>
            <pc:docMk/>
            <pc:sldMk cId="1289509304" sldId="304"/>
            <ac:spMk id="3" creationId="{8347AD64-44DB-4DCA-9CB5-2F706F69B257}"/>
          </ac:spMkLst>
        </pc:spChg>
        <pc:picChg chg="add mod">
          <ac:chgData name="diallowill100@outlook.com" userId="c2d80df1e1f3e626" providerId="LiveId" clId="{600BE724-F03B-4C04-A9ED-8E74210293BA}" dt="2021-12-16T22:55:01.253" v="960" actId="14100"/>
          <ac:picMkLst>
            <pc:docMk/>
            <pc:sldMk cId="1289509304" sldId="304"/>
            <ac:picMk id="4" creationId="{38C9313B-7EBA-4E7C-8948-A4FF75F8EBD0}"/>
          </ac:picMkLst>
        </pc:picChg>
      </pc:sldChg>
      <pc:sldChg chg="addSp modSp new mod modTransition">
        <pc:chgData name="diallowill100@outlook.com" userId="c2d80df1e1f3e626" providerId="LiveId" clId="{600BE724-F03B-4C04-A9ED-8E74210293BA}" dt="2021-12-17T23:00:11.044" v="1024"/>
        <pc:sldMkLst>
          <pc:docMk/>
          <pc:sldMk cId="3131680775" sldId="305"/>
        </pc:sldMkLst>
        <pc:spChg chg="mod">
          <ac:chgData name="diallowill100@outlook.com" userId="c2d80df1e1f3e626" providerId="LiveId" clId="{600BE724-F03B-4C04-A9ED-8E74210293BA}" dt="2021-12-16T22:51:03.373" v="846" actId="27636"/>
          <ac:spMkLst>
            <pc:docMk/>
            <pc:sldMk cId="3131680775" sldId="305"/>
            <ac:spMk id="2" creationId="{162CE6EB-0618-4992-A0BE-AB9041E5152D}"/>
          </ac:spMkLst>
        </pc:spChg>
        <pc:spChg chg="mod">
          <ac:chgData name="diallowill100@outlook.com" userId="c2d80df1e1f3e626" providerId="LiveId" clId="{600BE724-F03B-4C04-A9ED-8E74210293BA}" dt="2021-12-16T22:54:13.972" v="950" actId="20577"/>
          <ac:spMkLst>
            <pc:docMk/>
            <pc:sldMk cId="3131680775" sldId="305"/>
            <ac:spMk id="3" creationId="{81C3165E-AB31-44CA-BF1F-DE16AB508AC4}"/>
          </ac:spMkLst>
        </pc:spChg>
        <pc:picChg chg="add mod">
          <ac:chgData name="diallowill100@outlook.com" userId="c2d80df1e1f3e626" providerId="LiveId" clId="{600BE724-F03B-4C04-A9ED-8E74210293BA}" dt="2021-12-16T22:54:26.206" v="954" actId="1076"/>
          <ac:picMkLst>
            <pc:docMk/>
            <pc:sldMk cId="3131680775" sldId="305"/>
            <ac:picMk id="4" creationId="{D751C85C-EEC8-48AB-92A6-F18DA29BBC51}"/>
          </ac:picMkLst>
        </pc:picChg>
      </pc:sldChg>
      <pc:sldChg chg="addSp modSp new mod modTransition">
        <pc:chgData name="diallowill100@outlook.com" userId="c2d80df1e1f3e626" providerId="LiveId" clId="{600BE724-F03B-4C04-A9ED-8E74210293BA}" dt="2021-12-17T23:00:16.422" v="1025"/>
        <pc:sldMkLst>
          <pc:docMk/>
          <pc:sldMk cId="1779864927" sldId="306"/>
        </pc:sldMkLst>
        <pc:spChg chg="mod">
          <ac:chgData name="diallowill100@outlook.com" userId="c2d80df1e1f3e626" providerId="LiveId" clId="{600BE724-F03B-4C04-A9ED-8E74210293BA}" dt="2021-12-16T22:53:14.271" v="925"/>
          <ac:spMkLst>
            <pc:docMk/>
            <pc:sldMk cId="1779864927" sldId="306"/>
            <ac:spMk id="2" creationId="{A4046A69-043F-4B20-9BA9-1491D79EAE21}"/>
          </ac:spMkLst>
        </pc:spChg>
        <pc:spChg chg="mod">
          <ac:chgData name="diallowill100@outlook.com" userId="c2d80df1e1f3e626" providerId="LiveId" clId="{600BE724-F03B-4C04-A9ED-8E74210293BA}" dt="2021-12-16T22:53:36.824" v="945" actId="20577"/>
          <ac:spMkLst>
            <pc:docMk/>
            <pc:sldMk cId="1779864927" sldId="306"/>
            <ac:spMk id="3" creationId="{63E92CD0-250C-4644-B79C-615924B821A6}"/>
          </ac:spMkLst>
        </pc:spChg>
        <pc:picChg chg="add mod">
          <ac:chgData name="diallowill100@outlook.com" userId="c2d80df1e1f3e626" providerId="LiveId" clId="{600BE724-F03B-4C04-A9ED-8E74210293BA}" dt="2021-12-16T22:53:56.403" v="948" actId="14100"/>
          <ac:picMkLst>
            <pc:docMk/>
            <pc:sldMk cId="1779864927" sldId="306"/>
            <ac:picMk id="4" creationId="{36B50F46-7C18-402F-B583-4483928B489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3B93C-51B2-45AB-8F6C-5E911E6654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1668" y="1215496"/>
            <a:ext cx="5367866" cy="2387600"/>
          </a:xfrm>
        </p:spPr>
        <p:txBody>
          <a:bodyPr>
            <a:normAutofit/>
          </a:bodyPr>
          <a:lstStyle/>
          <a:p>
            <a:r>
              <a:rPr lang="en-US" sz="3700" dirty="0"/>
              <a:t>Ceis101 course project </a:t>
            </a:r>
            <a:br>
              <a:rPr lang="en-US" sz="3700" dirty="0"/>
            </a:br>
            <a:r>
              <a:rPr lang="en-US" sz="3700" dirty="0"/>
              <a:t>smart home automation &amp; security system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2F29C8-4BAB-48F8-A713-F0692D3965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1667" y="3602038"/>
            <a:ext cx="5376333" cy="1655762"/>
          </a:xfrm>
        </p:spPr>
        <p:txBody>
          <a:bodyPr>
            <a:normAutofit/>
          </a:bodyPr>
          <a:lstStyle/>
          <a:p>
            <a:r>
              <a:rPr lang="en-US" sz="1800" cap="none"/>
              <a:t>Presented By DIALLO WILLIAMS</a:t>
            </a:r>
          </a:p>
        </p:txBody>
      </p:sp>
      <p:pic>
        <p:nvPicPr>
          <p:cNvPr id="98" name="Graphic 6" descr="House">
            <a:extLst>
              <a:ext uri="{FF2B5EF4-FFF2-40B4-BE49-F238E27FC236}">
                <a16:creationId xmlns:a16="http://schemas.microsoft.com/office/drawing/2014/main" id="{6D559561-4203-4612-A557-B5EF57F09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19503" y="1539186"/>
            <a:ext cx="3525628" cy="3525628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92058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5E65A-FC9D-4CBA-9B4D-43E7EA2A6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Adding Distance Sensor to Smart Home System </a:t>
            </a:r>
            <a:br>
              <a:rPr lang="en-US" dirty="0"/>
            </a:br>
            <a:r>
              <a:rPr lang="en-US" dirty="0"/>
              <a:t>and Conducting Data Analysis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E2C06-4D65-414A-925A-286D82226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Circuit with yellow LED 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7793C1-94C8-45BF-A3B3-59C30D70B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809" y="2790091"/>
            <a:ext cx="7656791" cy="395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44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AB566-CCDA-454F-BB63-F81106F00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Adding Distance Sensor to Smart Home System </a:t>
            </a:r>
            <a:br>
              <a:rPr lang="en-US" dirty="0"/>
            </a:br>
            <a:r>
              <a:rPr lang="en-US" dirty="0"/>
              <a:t>and Conducting Data Analysis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43381-0079-4EC9-A99E-F7BE4BA836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Circuit with red LED 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37D46F-4FF1-4605-82C9-D73C3EF25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809" y="2905978"/>
            <a:ext cx="7117529" cy="354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168830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0977C-6D10-4997-AA99-B71B02016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Adding Distance Sensor to Smart Home System </a:t>
            </a:r>
            <a:br>
              <a:rPr lang="en-US" dirty="0"/>
            </a:br>
            <a:r>
              <a:rPr lang="en-US" dirty="0"/>
              <a:t>and Conducting Data Analysis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71CA6-6CA5-4455-984F-CD112DA99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Arduino code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F9316D-F0CF-452D-AFDD-32D95F737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4599" y="2097088"/>
            <a:ext cx="5913633" cy="390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1888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0511E-F1DB-4547-8402-46C28F861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Adding Distance Sensor to Smart Home System </a:t>
            </a:r>
            <a:br>
              <a:rPr lang="en-US" dirty="0"/>
            </a:br>
            <a:r>
              <a:rPr lang="en-US" dirty="0"/>
              <a:t>and Conducting Data Analysis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C34B9-394B-47E6-845C-494B611672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Plot of data (Graph from Excel)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6C7E45-CE87-4D67-88E3-61B279C41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7878" y="2781156"/>
            <a:ext cx="7127630" cy="387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6414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B1D43-731D-4369-9914-20C87A81A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Adding Automated Light to Smart Home System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ECA4C-C68C-4502-8901-A949B28B80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Circuit with automated LED off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B61992-1D7F-4652-80ED-E6B2D45E3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809" y="2743199"/>
            <a:ext cx="7187868" cy="399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73437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DA389-FE0F-4906-9B37-D937D6D98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Adding Automated Light to Smart Home System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7AD64-44DB-4DCA-9CB5-2F706F69B2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Circuit with automated LED 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C9313B-7EBA-4E7C-8948-A4FF75F8E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809" y="2743199"/>
            <a:ext cx="6437591" cy="389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09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CE6EB-0618-4992-A0BE-AB9041E51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Adding Automated Light to Smart Home System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3165E-AB31-44CA-BF1F-DE16AB508A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Arduino Code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51C85C-EEC8-48AB-92A6-F18DA29BB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176" y="1436207"/>
            <a:ext cx="5980694" cy="516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680775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46A69-043F-4B20-9BA9-1491D79EA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Automated Light to Smart Home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92CD0-250C-4644-B79C-615924B82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Serial Monitor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B50F46-7C18-402F-B583-4483928B4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468" y="2648538"/>
            <a:ext cx="9406943" cy="399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64927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roup 8">
            <a:extLst>
              <a:ext uri="{FF2B5EF4-FFF2-40B4-BE49-F238E27FC236}">
                <a16:creationId xmlns:a16="http://schemas.microsoft.com/office/drawing/2014/main" id="{6C68F39D-867D-4AFF-94C4-C3829AD5C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04" name="Rectangle 9">
              <a:extLst>
                <a:ext uri="{FF2B5EF4-FFF2-40B4-BE49-F238E27FC236}">
                  <a16:creationId xmlns:a16="http://schemas.microsoft.com/office/drawing/2014/main" id="{8EC3C6AD-76A6-4B9E-9700-E70BCEA5BC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DC213DD1-BF02-41F7-80A7-E6A5694F5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B68DC1B-032E-41A3-9A5E-A6C9991B1C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0066" y="1122363"/>
            <a:ext cx="5397933" cy="2387600"/>
          </a:xfrm>
        </p:spPr>
        <p:txBody>
          <a:bodyPr>
            <a:normAutofit/>
          </a:bodyPr>
          <a:lstStyle/>
          <a:p>
            <a:r>
              <a:rPr lang="en-US"/>
              <a:t>Challenges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2CE155-EF19-448B-B057-55120D9C85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30896" y="3602038"/>
            <a:ext cx="5437103" cy="1655762"/>
          </a:xfrm>
        </p:spPr>
        <p:txBody>
          <a:bodyPr>
            <a:normAutofit/>
          </a:bodyPr>
          <a:lstStyle/>
          <a:p>
            <a:r>
              <a:rPr lang="en-US" cap="none"/>
              <a:t>Some of the challenges that came up are:</a:t>
            </a:r>
          </a:p>
          <a:p>
            <a:r>
              <a:rPr lang="en-US" cap="none"/>
              <a:t>The alarm (buzzer) did not make a sound due to my pin placement which was not correctly lined.</a:t>
            </a:r>
          </a:p>
          <a:p>
            <a:endParaRPr lang="en-US" cap="none" dirty="0"/>
          </a:p>
        </p:txBody>
      </p:sp>
      <p:pic>
        <p:nvPicPr>
          <p:cNvPr id="105" name="Picture 4" descr="Person walking up a stairs">
            <a:extLst>
              <a:ext uri="{FF2B5EF4-FFF2-40B4-BE49-F238E27FC236}">
                <a16:creationId xmlns:a16="http://schemas.microsoft.com/office/drawing/2014/main" id="{04B5DB54-3AF6-4894-9F93-1A280326DD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906" r="17974" b="-1"/>
          <a:stretch/>
        </p:blipFill>
        <p:spPr>
          <a:xfrm>
            <a:off x="-5597" y="10"/>
            <a:ext cx="4635583" cy="6857990"/>
          </a:xfrm>
          <a:prstGeom prst="rect">
            <a:avLst/>
          </a:prstGeom>
        </p:spPr>
      </p:pic>
      <p:grpSp>
        <p:nvGrpSpPr>
          <p:cNvPr id="106" name="Group 12">
            <a:extLst>
              <a:ext uri="{FF2B5EF4-FFF2-40B4-BE49-F238E27FC236}">
                <a16:creationId xmlns:a16="http://schemas.microsoft.com/office/drawing/2014/main" id="{4466CCD0-FEF9-460D-9FB6-11613A492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id="{F642B7E9-F9AF-4BC0-B586-E7B0E8E87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16CE5EA6-3C76-4E5C-9257-D6A61A31C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DD7BCC42-B325-4F92-B500-14A2933DA3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Rectangle 8">
              <a:extLst>
                <a:ext uri="{FF2B5EF4-FFF2-40B4-BE49-F238E27FC236}">
                  <a16:creationId xmlns:a16="http://schemas.microsoft.com/office/drawing/2014/main" id="{197BF445-29BA-4C54-A1B4-A4390F0225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B10C1630-E8C0-489C-8FFB-C9BBAEDE7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B8778BE5-6D1F-4629-A045-8A87E2C75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A7885ADB-F1C4-4FF3-93CD-7C9337E87D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59FC4F71-6E39-414E-9F39-CE1479FF8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3FC9614F-1D2C-4CAC-8CE9-32DC7D8636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2A872F50-76EA-4A5B-AA68-3CE2E26738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CE389546-6A1F-4203-ACD1-BC17DDBFB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1BA89DC9-FE9A-4228-A4BE-D3A37F8656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FA3E79A5-9B81-48B5-B96F-8D55B02FD5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A76D4D27-C537-45E4-96DE-C5FD2C9A37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C1B158DD-2DCB-42FF-B1FE-3C947FEF02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3307DC3E-0C6E-4E70-AFA2-96538CE3C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53A9F721-7EE3-4844-BB91-0B995BAC15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8F057800-5B8F-4775-805B-89727A78A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FC6DF692-3394-4FDD-92BA-CA0C41EBC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B825CD97-262B-4A33-B1E5-55F0D81F40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F00EA2FE-C735-4E1E-B9DC-636C49061F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95B50260-0DDF-4260-8DC1-D504B06435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BBB491EB-35C1-4159-94B2-A367ADC134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7EAA4E1C-EC83-44E0-A4AB-4B0F509A8C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BE561717-C43F-46C1-BBCE-C830DE4A19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CC840BC4-F1CE-4A1B-A1DE-BB922689E2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03B586C7-6126-46E0-9BEF-522798686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45C5C565-0EB6-4E0C-9752-84084CDBB8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Rectangle 33">
              <a:extLst>
                <a:ext uri="{FF2B5EF4-FFF2-40B4-BE49-F238E27FC236}">
                  <a16:creationId xmlns:a16="http://schemas.microsoft.com/office/drawing/2014/main" id="{5CABC7BF-500C-4275-9EAA-9563EF43C6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C7AA982B-BB49-4311-A724-81AAF8ABC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89D49DD1-C07D-4ADD-BD4A-D6AA725758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6">
              <a:extLst>
                <a:ext uri="{FF2B5EF4-FFF2-40B4-BE49-F238E27FC236}">
                  <a16:creationId xmlns:a16="http://schemas.microsoft.com/office/drawing/2014/main" id="{4359B9DB-1A95-4934-A839-A76774D792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2B7EEF08-F28B-48E9-BA1D-E61AC6201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E846B9B0-7D1C-4E1B-9256-7F25E8E88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39">
              <a:extLst>
                <a:ext uri="{FF2B5EF4-FFF2-40B4-BE49-F238E27FC236}">
                  <a16:creationId xmlns:a16="http://schemas.microsoft.com/office/drawing/2014/main" id="{E31B0CE6-7913-4D1C-AC18-2ED44DF92F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0F3517CE-D006-4218-9BB0-65269371EF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id="{DE7DB798-CAAE-42A3-BDFE-D6AD0E0DA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2">
              <a:extLst>
                <a:ext uri="{FF2B5EF4-FFF2-40B4-BE49-F238E27FC236}">
                  <a16:creationId xmlns:a16="http://schemas.microsoft.com/office/drawing/2014/main" id="{07A53F87-B4E0-4C4E-B913-D336D8993D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id="{587D3AD0-B188-4D2E-A497-5180C1F225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E8B4429B-56DB-4ED5-8296-1C4EB6AE0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Rectangle 45">
              <a:extLst>
                <a:ext uri="{FF2B5EF4-FFF2-40B4-BE49-F238E27FC236}">
                  <a16:creationId xmlns:a16="http://schemas.microsoft.com/office/drawing/2014/main" id="{ABBE178E-641F-4008-8760-5134D226A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5" name="Freeform 46">
              <a:extLst>
                <a:ext uri="{FF2B5EF4-FFF2-40B4-BE49-F238E27FC236}">
                  <a16:creationId xmlns:a16="http://schemas.microsoft.com/office/drawing/2014/main" id="{BB7A09DD-4AE2-4235-BCBA-B52CB79867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7">
              <a:extLst>
                <a:ext uri="{FF2B5EF4-FFF2-40B4-BE49-F238E27FC236}">
                  <a16:creationId xmlns:a16="http://schemas.microsoft.com/office/drawing/2014/main" id="{64DBEF94-3525-4008-AD35-D566A238B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8">
              <a:extLst>
                <a:ext uri="{FF2B5EF4-FFF2-40B4-BE49-F238E27FC236}">
                  <a16:creationId xmlns:a16="http://schemas.microsoft.com/office/drawing/2014/main" id="{1C0CEBA3-32C8-4D37-BBD0-8863B008E2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9">
              <a:extLst>
                <a:ext uri="{FF2B5EF4-FFF2-40B4-BE49-F238E27FC236}">
                  <a16:creationId xmlns:a16="http://schemas.microsoft.com/office/drawing/2014/main" id="{D12DBC8B-AE05-43C6-BF30-3F9CDADE9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0">
              <a:extLst>
                <a:ext uri="{FF2B5EF4-FFF2-40B4-BE49-F238E27FC236}">
                  <a16:creationId xmlns:a16="http://schemas.microsoft.com/office/drawing/2014/main" id="{47D642DC-B097-481B-8F32-671DE6AB5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1">
              <a:extLst>
                <a:ext uri="{FF2B5EF4-FFF2-40B4-BE49-F238E27FC236}">
                  <a16:creationId xmlns:a16="http://schemas.microsoft.com/office/drawing/2014/main" id="{0D7CD8F4-0787-4106-9E76-FF0AFA0ACE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2">
              <a:extLst>
                <a:ext uri="{FF2B5EF4-FFF2-40B4-BE49-F238E27FC236}">
                  <a16:creationId xmlns:a16="http://schemas.microsoft.com/office/drawing/2014/main" id="{3ED06726-52C5-468C-BEA2-0194993F8A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3">
              <a:extLst>
                <a:ext uri="{FF2B5EF4-FFF2-40B4-BE49-F238E27FC236}">
                  <a16:creationId xmlns:a16="http://schemas.microsoft.com/office/drawing/2014/main" id="{1541CE8F-816C-4189-8522-7AAA7EABD8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4">
              <a:extLst>
                <a:ext uri="{FF2B5EF4-FFF2-40B4-BE49-F238E27FC236}">
                  <a16:creationId xmlns:a16="http://schemas.microsoft.com/office/drawing/2014/main" id="{3D0F8D98-15AC-458C-B872-777F4BBF3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5">
              <a:extLst>
                <a:ext uri="{FF2B5EF4-FFF2-40B4-BE49-F238E27FC236}">
                  <a16:creationId xmlns:a16="http://schemas.microsoft.com/office/drawing/2014/main" id="{C9DE1ACE-C20F-4504-B0A1-5A37CA0D1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6">
              <a:extLst>
                <a:ext uri="{FF2B5EF4-FFF2-40B4-BE49-F238E27FC236}">
                  <a16:creationId xmlns:a16="http://schemas.microsoft.com/office/drawing/2014/main" id="{E4BDEE62-868F-49A1-B97A-DE8EDC86F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7">
              <a:extLst>
                <a:ext uri="{FF2B5EF4-FFF2-40B4-BE49-F238E27FC236}">
                  <a16:creationId xmlns:a16="http://schemas.microsoft.com/office/drawing/2014/main" id="{B71AB3E3-099B-47DC-AD0D-215F18FD3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8">
              <a:extLst>
                <a:ext uri="{FF2B5EF4-FFF2-40B4-BE49-F238E27FC236}">
                  <a16:creationId xmlns:a16="http://schemas.microsoft.com/office/drawing/2014/main" id="{7D4B7844-C6A2-45AA-9147-C1CEC0CB83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107" name="Group 68">
            <a:extLst>
              <a:ext uri="{FF2B5EF4-FFF2-40B4-BE49-F238E27FC236}">
                <a16:creationId xmlns:a16="http://schemas.microsoft.com/office/drawing/2014/main" id="{176E1971-1C4C-46C8-A821-637664280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gradFill flip="none" rotWithShape="1">
            <a:gsLst>
              <a:gs pos="0">
                <a:schemeClr val="tx2">
                  <a:alpha val="80000"/>
                </a:schemeClr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70" name="Freeform 32">
              <a:extLst>
                <a:ext uri="{FF2B5EF4-FFF2-40B4-BE49-F238E27FC236}">
                  <a16:creationId xmlns:a16="http://schemas.microsoft.com/office/drawing/2014/main" id="{35FAC14F-8CA0-40F3-ADE4-31DBF8BD7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33">
              <a:extLst>
                <a:ext uri="{FF2B5EF4-FFF2-40B4-BE49-F238E27FC236}">
                  <a16:creationId xmlns:a16="http://schemas.microsoft.com/office/drawing/2014/main" id="{778F8CB9-0C96-4B66-B943-C5BF1A1B5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34">
              <a:extLst>
                <a:ext uri="{FF2B5EF4-FFF2-40B4-BE49-F238E27FC236}">
                  <a16:creationId xmlns:a16="http://schemas.microsoft.com/office/drawing/2014/main" id="{DB1C8E93-74F9-42A0-B326-E06DC9C584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35">
              <a:extLst>
                <a:ext uri="{FF2B5EF4-FFF2-40B4-BE49-F238E27FC236}">
                  <a16:creationId xmlns:a16="http://schemas.microsoft.com/office/drawing/2014/main" id="{EC6EA429-8E16-49E0-82D7-5846CDA76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36">
              <a:extLst>
                <a:ext uri="{FF2B5EF4-FFF2-40B4-BE49-F238E27FC236}">
                  <a16:creationId xmlns:a16="http://schemas.microsoft.com/office/drawing/2014/main" id="{8F64C508-2357-44C9-93D8-FC81B85AE2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37">
              <a:extLst>
                <a:ext uri="{FF2B5EF4-FFF2-40B4-BE49-F238E27FC236}">
                  <a16:creationId xmlns:a16="http://schemas.microsoft.com/office/drawing/2014/main" id="{82F6F3F7-8F51-41B4-AC2B-699593A1F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38">
              <a:extLst>
                <a:ext uri="{FF2B5EF4-FFF2-40B4-BE49-F238E27FC236}">
                  <a16:creationId xmlns:a16="http://schemas.microsoft.com/office/drawing/2014/main" id="{6F2FC65A-DA31-4602-B324-E53F76BD9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39">
              <a:extLst>
                <a:ext uri="{FF2B5EF4-FFF2-40B4-BE49-F238E27FC236}">
                  <a16:creationId xmlns:a16="http://schemas.microsoft.com/office/drawing/2014/main" id="{0E9B7CF9-E3CC-495E-A513-A8A1C2422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40">
              <a:extLst>
                <a:ext uri="{FF2B5EF4-FFF2-40B4-BE49-F238E27FC236}">
                  <a16:creationId xmlns:a16="http://schemas.microsoft.com/office/drawing/2014/main" id="{35C09477-23EA-4E6A-A8C2-5B447B25E9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Rectangle 41">
              <a:extLst>
                <a:ext uri="{FF2B5EF4-FFF2-40B4-BE49-F238E27FC236}">
                  <a16:creationId xmlns:a16="http://schemas.microsoft.com/office/drawing/2014/main" id="{80A5D070-0FE6-4F72-8077-E259B2D35A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14149235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hueMod val="94000"/>
                <a:satMod val="148000"/>
                <a:lumMod val="150000"/>
              </a:schemeClr>
            </a:gs>
            <a:gs pos="100000">
              <a:schemeClr val="bg2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2">
            <a:extLst>
              <a:ext uri="{FF2B5EF4-FFF2-40B4-BE49-F238E27FC236}">
                <a16:creationId xmlns:a16="http://schemas.microsoft.com/office/drawing/2014/main" id="{9FBB3149-8289-4060-BB01-ED3047C53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8" name="Group 9">
            <a:extLst>
              <a:ext uri="{FF2B5EF4-FFF2-40B4-BE49-F238E27FC236}">
                <a16:creationId xmlns:a16="http://schemas.microsoft.com/office/drawing/2014/main" id="{3BAEF7DA-43C4-4736-B5A3-B48E6125A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909436B-313B-4D27-BD55-E8303EF45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3" name="Rectangle 5">
                <a:extLst>
                  <a:ext uri="{FF2B5EF4-FFF2-40B4-BE49-F238E27FC236}">
                    <a16:creationId xmlns:a16="http://schemas.microsoft.com/office/drawing/2014/main" id="{758BC0E2-32D9-41ED-907C-DA3C4A698EF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6">
                <a:extLst>
                  <a:ext uri="{FF2B5EF4-FFF2-40B4-BE49-F238E27FC236}">
                    <a16:creationId xmlns:a16="http://schemas.microsoft.com/office/drawing/2014/main" id="{41E486E5-1757-4896-A762-4D0BE33091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7">
                <a:extLst>
                  <a:ext uri="{FF2B5EF4-FFF2-40B4-BE49-F238E27FC236}">
                    <a16:creationId xmlns:a16="http://schemas.microsoft.com/office/drawing/2014/main" id="{5812B4BD-11B4-43E6-B3D0-1F424A9FD8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8">
                <a:extLst>
                  <a:ext uri="{FF2B5EF4-FFF2-40B4-BE49-F238E27FC236}">
                    <a16:creationId xmlns:a16="http://schemas.microsoft.com/office/drawing/2014/main" id="{6A0E1D38-C2A3-42C9-920D-F40319CE16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9">
                <a:extLst>
                  <a:ext uri="{FF2B5EF4-FFF2-40B4-BE49-F238E27FC236}">
                    <a16:creationId xmlns:a16="http://schemas.microsoft.com/office/drawing/2014/main" id="{3FAF6AF3-9B01-4BEB-BB6B-08B3485119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0">
                <a:extLst>
                  <a:ext uri="{FF2B5EF4-FFF2-40B4-BE49-F238E27FC236}">
                    <a16:creationId xmlns:a16="http://schemas.microsoft.com/office/drawing/2014/main" id="{53F7FADA-61E9-4AAB-BED8-D6FD1BB5455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1">
                <a:extLst>
                  <a:ext uri="{FF2B5EF4-FFF2-40B4-BE49-F238E27FC236}">
                    <a16:creationId xmlns:a16="http://schemas.microsoft.com/office/drawing/2014/main" id="{46419F9F-3EEC-45FF-98BB-4F20D5347E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2">
                <a:extLst>
                  <a:ext uri="{FF2B5EF4-FFF2-40B4-BE49-F238E27FC236}">
                    <a16:creationId xmlns:a16="http://schemas.microsoft.com/office/drawing/2014/main" id="{1E081BCD-31AF-4E94-966D-497357D221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3">
                <a:extLst>
                  <a:ext uri="{FF2B5EF4-FFF2-40B4-BE49-F238E27FC236}">
                    <a16:creationId xmlns:a16="http://schemas.microsoft.com/office/drawing/2014/main" id="{5082EAA7-B95F-462F-8307-2C9EC1C35A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Freeform 14">
                <a:extLst>
                  <a:ext uri="{FF2B5EF4-FFF2-40B4-BE49-F238E27FC236}">
                    <a16:creationId xmlns:a16="http://schemas.microsoft.com/office/drawing/2014/main" id="{E9A57125-4B73-448E-B7B7-94380A928D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" name="Freeform 15">
                <a:extLst>
                  <a:ext uri="{FF2B5EF4-FFF2-40B4-BE49-F238E27FC236}">
                    <a16:creationId xmlns:a16="http://schemas.microsoft.com/office/drawing/2014/main" id="{7290E834-81F0-42A1-B66B-33D4580573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Line 16">
                <a:extLst>
                  <a:ext uri="{FF2B5EF4-FFF2-40B4-BE49-F238E27FC236}">
                    <a16:creationId xmlns:a16="http://schemas.microsoft.com/office/drawing/2014/main" id="{C9FA5563-6ED2-4EAC-A8ED-DF71850ACD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5" name="Freeform 17">
                <a:extLst>
                  <a:ext uri="{FF2B5EF4-FFF2-40B4-BE49-F238E27FC236}">
                    <a16:creationId xmlns:a16="http://schemas.microsoft.com/office/drawing/2014/main" id="{50479572-5CA3-41F4-8BDC-F039335C2C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18">
                <a:extLst>
                  <a:ext uri="{FF2B5EF4-FFF2-40B4-BE49-F238E27FC236}">
                    <a16:creationId xmlns:a16="http://schemas.microsoft.com/office/drawing/2014/main" id="{4156CB6F-DF65-4A51-A840-7A4177BDF6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Freeform 19">
                <a:extLst>
                  <a:ext uri="{FF2B5EF4-FFF2-40B4-BE49-F238E27FC236}">
                    <a16:creationId xmlns:a16="http://schemas.microsoft.com/office/drawing/2014/main" id="{9252974F-88C0-4CAA-A42D-E94E2B7A6D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DE3974B2-2875-4AFE-A30A-6EE823E579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Rectangle 21">
                <a:extLst>
                  <a:ext uri="{FF2B5EF4-FFF2-40B4-BE49-F238E27FC236}">
                    <a16:creationId xmlns:a16="http://schemas.microsoft.com/office/drawing/2014/main" id="{948A52FE-E1B0-4297-BBBE-C860B4E3D3F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2">
                <a:extLst>
                  <a:ext uri="{FF2B5EF4-FFF2-40B4-BE49-F238E27FC236}">
                    <a16:creationId xmlns:a16="http://schemas.microsoft.com/office/drawing/2014/main" id="{C6E71B5D-6B02-417C-A0CF-4447C55F27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3">
                <a:extLst>
                  <a:ext uri="{FF2B5EF4-FFF2-40B4-BE49-F238E27FC236}">
                    <a16:creationId xmlns:a16="http://schemas.microsoft.com/office/drawing/2014/main" id="{0FB94710-B373-451B-84A2-947DDB4564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4">
                <a:extLst>
                  <a:ext uri="{FF2B5EF4-FFF2-40B4-BE49-F238E27FC236}">
                    <a16:creationId xmlns:a16="http://schemas.microsoft.com/office/drawing/2014/main" id="{4E47778B-FD55-4A2C-A53F-E548158C89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5">
                <a:extLst>
                  <a:ext uri="{FF2B5EF4-FFF2-40B4-BE49-F238E27FC236}">
                    <a16:creationId xmlns:a16="http://schemas.microsoft.com/office/drawing/2014/main" id="{DA2A4F49-8FC4-4F12-8707-A6CC117E58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6">
                <a:extLst>
                  <a:ext uri="{FF2B5EF4-FFF2-40B4-BE49-F238E27FC236}">
                    <a16:creationId xmlns:a16="http://schemas.microsoft.com/office/drawing/2014/main" id="{2293D140-51FA-484D-8464-785D8FD3DD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7">
                <a:extLst>
                  <a:ext uri="{FF2B5EF4-FFF2-40B4-BE49-F238E27FC236}">
                    <a16:creationId xmlns:a16="http://schemas.microsoft.com/office/drawing/2014/main" id="{AA66B21A-3C7F-426E-9C38-C0D6AEF130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28">
                <a:extLst>
                  <a:ext uri="{FF2B5EF4-FFF2-40B4-BE49-F238E27FC236}">
                    <a16:creationId xmlns:a16="http://schemas.microsoft.com/office/drawing/2014/main" id="{F22F8B0E-04B8-4D29-9E19-CACDAE6ABD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29">
                <a:extLst>
                  <a:ext uri="{FF2B5EF4-FFF2-40B4-BE49-F238E27FC236}">
                    <a16:creationId xmlns:a16="http://schemas.microsoft.com/office/drawing/2014/main" id="{E0D8C2CC-1759-4605-B3C9-DA4B1EF250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8" name="Freeform 30">
                <a:extLst>
                  <a:ext uri="{FF2B5EF4-FFF2-40B4-BE49-F238E27FC236}">
                    <a16:creationId xmlns:a16="http://schemas.microsoft.com/office/drawing/2014/main" id="{547A4BC3-AA95-4A78-AC23-65A4CE843B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9" name="Freeform 31">
                <a:extLst>
                  <a:ext uri="{FF2B5EF4-FFF2-40B4-BE49-F238E27FC236}">
                    <a16:creationId xmlns:a16="http://schemas.microsoft.com/office/drawing/2014/main" id="{93059BC9-C7C3-41F9-8BBA-7BF49FF602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335FE01-8192-4D2A-93F8-2F680F728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3" name="Freeform 32">
                <a:extLst>
                  <a:ext uri="{FF2B5EF4-FFF2-40B4-BE49-F238E27FC236}">
                    <a16:creationId xmlns:a16="http://schemas.microsoft.com/office/drawing/2014/main" id="{A150A82A-9896-4D5B-BAA5-0A7ECD0789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3">
                <a:extLst>
                  <a:ext uri="{FF2B5EF4-FFF2-40B4-BE49-F238E27FC236}">
                    <a16:creationId xmlns:a16="http://schemas.microsoft.com/office/drawing/2014/main" id="{82641EF7-9CDB-40BE-A964-13F866165C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4">
                <a:extLst>
                  <a:ext uri="{FF2B5EF4-FFF2-40B4-BE49-F238E27FC236}">
                    <a16:creationId xmlns:a16="http://schemas.microsoft.com/office/drawing/2014/main" id="{A1D1CF16-B5BD-4021-9BA9-637569FC80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5">
                <a:extLst>
                  <a:ext uri="{FF2B5EF4-FFF2-40B4-BE49-F238E27FC236}">
                    <a16:creationId xmlns:a16="http://schemas.microsoft.com/office/drawing/2014/main" id="{FF13F72C-CC27-48A0-AC55-686AB9153E5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6">
                <a:extLst>
                  <a:ext uri="{FF2B5EF4-FFF2-40B4-BE49-F238E27FC236}">
                    <a16:creationId xmlns:a16="http://schemas.microsoft.com/office/drawing/2014/main" id="{0EC3BA8B-33ED-483D-935C-170AD0C4DC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7">
                <a:extLst>
                  <a:ext uri="{FF2B5EF4-FFF2-40B4-BE49-F238E27FC236}">
                    <a16:creationId xmlns:a16="http://schemas.microsoft.com/office/drawing/2014/main" id="{C4C451E6-48CE-4642-B51D-FE44840872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38">
                <a:extLst>
                  <a:ext uri="{FF2B5EF4-FFF2-40B4-BE49-F238E27FC236}">
                    <a16:creationId xmlns:a16="http://schemas.microsoft.com/office/drawing/2014/main" id="{0F88F098-E44C-4A45-AE2B-595A7B85275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Freeform 39">
                <a:extLst>
                  <a:ext uri="{FF2B5EF4-FFF2-40B4-BE49-F238E27FC236}">
                    <a16:creationId xmlns:a16="http://schemas.microsoft.com/office/drawing/2014/main" id="{5B782B5D-8B67-4CD5-A0B3-8067BBB328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1" name="Freeform 40">
                <a:extLst>
                  <a:ext uri="{FF2B5EF4-FFF2-40B4-BE49-F238E27FC236}">
                    <a16:creationId xmlns:a16="http://schemas.microsoft.com/office/drawing/2014/main" id="{897A4906-0942-4CD6-840D-0915E0C4D0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2" name="Rectangle 41">
                <a:extLst>
                  <a:ext uri="{FF2B5EF4-FFF2-40B4-BE49-F238E27FC236}">
                    <a16:creationId xmlns:a16="http://schemas.microsoft.com/office/drawing/2014/main" id="{D1131789-2DD5-462E-9FC9-E25021F5CF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 useBgFill="1">
        <p:nvSpPr>
          <p:cNvPr id="119" name="Rectangle 50">
            <a:extLst>
              <a:ext uri="{FF2B5EF4-FFF2-40B4-BE49-F238E27FC236}">
                <a16:creationId xmlns:a16="http://schemas.microsoft.com/office/drawing/2014/main" id="{E978A47D-4F17-40FE-AB70-7AF78A957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400" y="-14287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0" name="Group 52">
            <a:extLst>
              <a:ext uri="{FF2B5EF4-FFF2-40B4-BE49-F238E27FC236}">
                <a16:creationId xmlns:a16="http://schemas.microsoft.com/office/drawing/2014/main" id="{85BE3A7E-6A3F-401E-A025-BBB8FDB8D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20788" cy="6858001"/>
            <a:chOff x="-14288" y="0"/>
            <a:chExt cx="1220788" cy="6858001"/>
          </a:xfrm>
          <a:solidFill>
            <a:schemeClr val="tx1">
              <a:alpha val="60000"/>
            </a:schemeClr>
          </a:solidFill>
        </p:grpSpPr>
        <p:sp>
          <p:nvSpPr>
            <p:cNvPr id="54" name="Rectangle 5">
              <a:extLst>
                <a:ext uri="{FF2B5EF4-FFF2-40B4-BE49-F238E27FC236}">
                  <a16:creationId xmlns:a16="http://schemas.microsoft.com/office/drawing/2014/main" id="{41EE9036-817C-476C-BD59-B5184F9A3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21" name="Freeform 6">
              <a:extLst>
                <a:ext uri="{FF2B5EF4-FFF2-40B4-BE49-F238E27FC236}">
                  <a16:creationId xmlns:a16="http://schemas.microsoft.com/office/drawing/2014/main" id="{F098087A-B4E4-4300-A841-44988BD88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7">
              <a:extLst>
                <a:ext uri="{FF2B5EF4-FFF2-40B4-BE49-F238E27FC236}">
                  <a16:creationId xmlns:a16="http://schemas.microsoft.com/office/drawing/2014/main" id="{F5BD5F4B-A39C-4DF9-84E4-A4D33F30E6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8">
              <a:extLst>
                <a:ext uri="{FF2B5EF4-FFF2-40B4-BE49-F238E27FC236}">
                  <a16:creationId xmlns:a16="http://schemas.microsoft.com/office/drawing/2014/main" id="{D7FA9858-BFA0-4D5B-AF72-B1B65EB069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A508A5F3-AFE0-4750-A9C2-B51A514FF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10">
              <a:extLst>
                <a:ext uri="{FF2B5EF4-FFF2-40B4-BE49-F238E27FC236}">
                  <a16:creationId xmlns:a16="http://schemas.microsoft.com/office/drawing/2014/main" id="{92B4AAEB-ABF4-42A7-BE52-0B442190D1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id="{3767C370-4A42-4376-8CAE-606C4BC8F4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2" name="Freeform 12">
              <a:extLst>
                <a:ext uri="{FF2B5EF4-FFF2-40B4-BE49-F238E27FC236}">
                  <a16:creationId xmlns:a16="http://schemas.microsoft.com/office/drawing/2014/main" id="{36205F53-9C95-4954-B97C-1625BB8A3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13">
              <a:extLst>
                <a:ext uri="{FF2B5EF4-FFF2-40B4-BE49-F238E27FC236}">
                  <a16:creationId xmlns:a16="http://schemas.microsoft.com/office/drawing/2014/main" id="{DC80B58E-3469-43E9-96FC-D747B69830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14">
              <a:extLst>
                <a:ext uri="{FF2B5EF4-FFF2-40B4-BE49-F238E27FC236}">
                  <a16:creationId xmlns:a16="http://schemas.microsoft.com/office/drawing/2014/main" id="{E17A4ED2-DDD7-4B4D-A39C-9B0121C88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15">
              <a:extLst>
                <a:ext uri="{FF2B5EF4-FFF2-40B4-BE49-F238E27FC236}">
                  <a16:creationId xmlns:a16="http://schemas.microsoft.com/office/drawing/2014/main" id="{A2C14A85-E7A9-4E1D-809F-20F5CFA78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Line 16">
              <a:extLst>
                <a:ext uri="{FF2B5EF4-FFF2-40B4-BE49-F238E27FC236}">
                  <a16:creationId xmlns:a16="http://schemas.microsoft.com/office/drawing/2014/main" id="{F3D51E32-9399-4B7F-8D91-BF9A068B83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123" name="Freeform 17">
              <a:extLst>
                <a:ext uri="{FF2B5EF4-FFF2-40B4-BE49-F238E27FC236}">
                  <a16:creationId xmlns:a16="http://schemas.microsoft.com/office/drawing/2014/main" id="{9969F9D2-502D-4C1D-ABA5-02B1BF2A00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4" name="Freeform 18">
              <a:extLst>
                <a:ext uri="{FF2B5EF4-FFF2-40B4-BE49-F238E27FC236}">
                  <a16:creationId xmlns:a16="http://schemas.microsoft.com/office/drawing/2014/main" id="{4AE555C6-5623-478A-BF35-63E9929A3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5" name="Freeform 19">
              <a:extLst>
                <a:ext uri="{FF2B5EF4-FFF2-40B4-BE49-F238E27FC236}">
                  <a16:creationId xmlns:a16="http://schemas.microsoft.com/office/drawing/2014/main" id="{A3D3AED4-A69E-4301-9BB4-436DC5F0C9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20">
              <a:extLst>
                <a:ext uri="{FF2B5EF4-FFF2-40B4-BE49-F238E27FC236}">
                  <a16:creationId xmlns:a16="http://schemas.microsoft.com/office/drawing/2014/main" id="{C3B8082C-2D81-48D7-8B45-85B7C8929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Rectangle 21">
              <a:extLst>
                <a:ext uri="{FF2B5EF4-FFF2-40B4-BE49-F238E27FC236}">
                  <a16:creationId xmlns:a16="http://schemas.microsoft.com/office/drawing/2014/main" id="{9AD35461-BA86-408B-8A29-244EB2F2FB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1" name="Freeform 22">
              <a:extLst>
                <a:ext uri="{FF2B5EF4-FFF2-40B4-BE49-F238E27FC236}">
                  <a16:creationId xmlns:a16="http://schemas.microsoft.com/office/drawing/2014/main" id="{F238E495-B6C6-4857-899B-CDD5848312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23">
              <a:extLst>
                <a:ext uri="{FF2B5EF4-FFF2-40B4-BE49-F238E27FC236}">
                  <a16:creationId xmlns:a16="http://schemas.microsoft.com/office/drawing/2014/main" id="{E20A751E-054C-4EC2-8DA3-0EC923A658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6" name="Freeform 24">
              <a:extLst>
                <a:ext uri="{FF2B5EF4-FFF2-40B4-BE49-F238E27FC236}">
                  <a16:creationId xmlns:a16="http://schemas.microsoft.com/office/drawing/2014/main" id="{B6E8E701-3D21-4E5C-AB6E-9A7404697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25">
              <a:extLst>
                <a:ext uri="{FF2B5EF4-FFF2-40B4-BE49-F238E27FC236}">
                  <a16:creationId xmlns:a16="http://schemas.microsoft.com/office/drawing/2014/main" id="{431BDA41-D09D-4984-B888-756F5F81B4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26">
              <a:extLst>
                <a:ext uri="{FF2B5EF4-FFF2-40B4-BE49-F238E27FC236}">
                  <a16:creationId xmlns:a16="http://schemas.microsoft.com/office/drawing/2014/main" id="{0DC943D2-20E4-4C00-82D2-D405A7C00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27">
              <a:extLst>
                <a:ext uri="{FF2B5EF4-FFF2-40B4-BE49-F238E27FC236}">
                  <a16:creationId xmlns:a16="http://schemas.microsoft.com/office/drawing/2014/main" id="{4BC34A74-80A2-4DE1-8ADC-BBD170903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28">
              <a:extLst>
                <a:ext uri="{FF2B5EF4-FFF2-40B4-BE49-F238E27FC236}">
                  <a16:creationId xmlns:a16="http://schemas.microsoft.com/office/drawing/2014/main" id="{C6C3CA25-431F-4E26-952D-4AA9C4C725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29">
              <a:extLst>
                <a:ext uri="{FF2B5EF4-FFF2-40B4-BE49-F238E27FC236}">
                  <a16:creationId xmlns:a16="http://schemas.microsoft.com/office/drawing/2014/main" id="{776D1836-82AE-40EF-9829-C6B8D2CF02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30">
              <a:extLst>
                <a:ext uri="{FF2B5EF4-FFF2-40B4-BE49-F238E27FC236}">
                  <a16:creationId xmlns:a16="http://schemas.microsoft.com/office/drawing/2014/main" id="{9A8E397E-ADF9-45C1-98F4-3F5A86378B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31">
              <a:extLst>
                <a:ext uri="{FF2B5EF4-FFF2-40B4-BE49-F238E27FC236}">
                  <a16:creationId xmlns:a16="http://schemas.microsoft.com/office/drawing/2014/main" id="{DE07CFD9-357F-40BC-A792-CE874BFE5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B68DC1B-032E-41A3-9A5E-A6C9991B1C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1413" y="1082673"/>
            <a:ext cx="2869416" cy="47085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/>
              <a:t>Career Skills Acquired</a:t>
            </a:r>
          </a:p>
        </p:txBody>
      </p:sp>
      <p:cxnSp>
        <p:nvCxnSpPr>
          <p:cNvPr id="127" name="Straight Connector 81">
            <a:extLst>
              <a:ext uri="{FF2B5EF4-FFF2-40B4-BE49-F238E27FC236}">
                <a16:creationId xmlns:a16="http://schemas.microsoft.com/office/drawing/2014/main" id="{085ECEC0-FF5D-4348-92C7-1EA7C61E7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454684"/>
            <a:ext cx="0" cy="3649129"/>
          </a:xfrm>
          <a:prstGeom prst="line">
            <a:avLst/>
          </a:prstGeom>
          <a:ln w="2540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082CE155-EF19-448B-B057-55120D9C85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7763" y="1082673"/>
            <a:ext cx="5751237" cy="47085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cap="none">
                <a:solidFill>
                  <a:schemeClr val="tx1"/>
                </a:solidFill>
              </a:rPr>
              <a:t>Hardware/ Device Knowledge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cap="none">
                <a:solidFill>
                  <a:schemeClr val="tx1"/>
                </a:solidFill>
              </a:rPr>
              <a:t>Networking/ connectivity ability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cap="none">
                <a:solidFill>
                  <a:schemeClr val="tx1"/>
                </a:solidFill>
              </a:rPr>
              <a:t>Coding/ Programming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cap="none">
                <a:solidFill>
                  <a:schemeClr val="tx1"/>
                </a:solidFill>
              </a:rPr>
              <a:t>Understanding of the IOT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cap="none">
                <a:solidFill>
                  <a:schemeClr val="tx1"/>
                </a:solidFill>
              </a:rPr>
              <a:t>Operating System Fundamentals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cap="none">
                <a:solidFill>
                  <a:schemeClr val="tx1"/>
                </a:solidFill>
              </a:rPr>
              <a:t>Basic Business Intelligence &amp; Data Analytical Knowledge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cap="none">
                <a:solidFill>
                  <a:schemeClr val="tx1"/>
                </a:solidFill>
              </a:rPr>
              <a:t>Automation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cap="none">
                <a:solidFill>
                  <a:schemeClr val="tx1"/>
                </a:solidFill>
              </a:rPr>
              <a:t>Security Awareness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F4E035BE-9FF4-43D3-BC25-CF582D7FF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solidFill>
            <a:schemeClr val="tx1">
              <a:alpha val="60000"/>
            </a:schemeClr>
          </a:solidFill>
        </p:grpSpPr>
        <p:sp>
          <p:nvSpPr>
            <p:cNvPr id="85" name="Freeform 32">
              <a:extLst>
                <a:ext uri="{FF2B5EF4-FFF2-40B4-BE49-F238E27FC236}">
                  <a16:creationId xmlns:a16="http://schemas.microsoft.com/office/drawing/2014/main" id="{F98BCEB2-EC20-4E84-A994-0AC37292C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33">
              <a:extLst>
                <a:ext uri="{FF2B5EF4-FFF2-40B4-BE49-F238E27FC236}">
                  <a16:creationId xmlns:a16="http://schemas.microsoft.com/office/drawing/2014/main" id="{7A2E1821-AEDF-417E-9F17-83379E9C0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34">
              <a:extLst>
                <a:ext uri="{FF2B5EF4-FFF2-40B4-BE49-F238E27FC236}">
                  <a16:creationId xmlns:a16="http://schemas.microsoft.com/office/drawing/2014/main" id="{CB3734E2-8292-4B47-B6AB-0E5A058DE9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35">
              <a:extLst>
                <a:ext uri="{FF2B5EF4-FFF2-40B4-BE49-F238E27FC236}">
                  <a16:creationId xmlns:a16="http://schemas.microsoft.com/office/drawing/2014/main" id="{A0B09C51-29AB-45C0-B707-CCFB9DF28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36">
              <a:extLst>
                <a:ext uri="{FF2B5EF4-FFF2-40B4-BE49-F238E27FC236}">
                  <a16:creationId xmlns:a16="http://schemas.microsoft.com/office/drawing/2014/main" id="{510C0CED-AE1B-45AE-B5E1-57521E589D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37">
              <a:extLst>
                <a:ext uri="{FF2B5EF4-FFF2-40B4-BE49-F238E27FC236}">
                  <a16:creationId xmlns:a16="http://schemas.microsoft.com/office/drawing/2014/main" id="{591F2327-4B45-41AA-B41C-7404B6A1E4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38">
              <a:extLst>
                <a:ext uri="{FF2B5EF4-FFF2-40B4-BE49-F238E27FC236}">
                  <a16:creationId xmlns:a16="http://schemas.microsoft.com/office/drawing/2014/main" id="{5A63224C-41A0-42C0-96F6-0B2BE99A13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39">
              <a:extLst>
                <a:ext uri="{FF2B5EF4-FFF2-40B4-BE49-F238E27FC236}">
                  <a16:creationId xmlns:a16="http://schemas.microsoft.com/office/drawing/2014/main" id="{A7C00B9F-C253-4776-9935-EC02254A4F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8" name="Freeform 40">
              <a:extLst>
                <a:ext uri="{FF2B5EF4-FFF2-40B4-BE49-F238E27FC236}">
                  <a16:creationId xmlns:a16="http://schemas.microsoft.com/office/drawing/2014/main" id="{5062D4AA-13F3-4064-8440-FFE8562D8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Rectangle 41">
              <a:extLst>
                <a:ext uri="{FF2B5EF4-FFF2-40B4-BE49-F238E27FC236}">
                  <a16:creationId xmlns:a16="http://schemas.microsoft.com/office/drawing/2014/main" id="{3E143B27-CB82-440B-879B-D25C1891C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40386151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62509-D737-47DD-8609-00C11902D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Circuit along with code completed in </a:t>
            </a:r>
            <a:r>
              <a:rPr lang="en-US" dirty="0" err="1"/>
              <a:t>tinkercard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4BDA9F2-BEC6-440F-A3B7-16B487E9CD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9452" y="2097088"/>
            <a:ext cx="4943370" cy="35417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A7896F-A964-4FE5-B735-344EC82EE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412" y="2352270"/>
            <a:ext cx="5764041" cy="328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904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2">
            <a:extLst>
              <a:ext uri="{FF2B5EF4-FFF2-40B4-BE49-F238E27FC236}">
                <a16:creationId xmlns:a16="http://schemas.microsoft.com/office/drawing/2014/main" id="{9FBB3149-8289-4060-BB01-ED3047C53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7" name="Group 9">
            <a:extLst>
              <a:ext uri="{FF2B5EF4-FFF2-40B4-BE49-F238E27FC236}">
                <a16:creationId xmlns:a16="http://schemas.microsoft.com/office/drawing/2014/main" id="{3BAEF7DA-43C4-4736-B5A3-B48E6125A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148" name="Group 10">
              <a:extLst>
                <a:ext uri="{FF2B5EF4-FFF2-40B4-BE49-F238E27FC236}">
                  <a16:creationId xmlns:a16="http://schemas.microsoft.com/office/drawing/2014/main" id="{A909436B-313B-4D27-BD55-E8303EF45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3" name="Rectangle 5">
                <a:extLst>
                  <a:ext uri="{FF2B5EF4-FFF2-40B4-BE49-F238E27FC236}">
                    <a16:creationId xmlns:a16="http://schemas.microsoft.com/office/drawing/2014/main" id="{758BC0E2-32D9-41ED-907C-DA3C4A698EF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6">
                <a:extLst>
                  <a:ext uri="{FF2B5EF4-FFF2-40B4-BE49-F238E27FC236}">
                    <a16:creationId xmlns:a16="http://schemas.microsoft.com/office/drawing/2014/main" id="{41E486E5-1757-4896-A762-4D0BE33091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7">
                <a:extLst>
                  <a:ext uri="{FF2B5EF4-FFF2-40B4-BE49-F238E27FC236}">
                    <a16:creationId xmlns:a16="http://schemas.microsoft.com/office/drawing/2014/main" id="{5812B4BD-11B4-43E6-B3D0-1F424A9FD8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8">
                <a:extLst>
                  <a:ext uri="{FF2B5EF4-FFF2-40B4-BE49-F238E27FC236}">
                    <a16:creationId xmlns:a16="http://schemas.microsoft.com/office/drawing/2014/main" id="{6A0E1D38-C2A3-42C9-920D-F40319CE16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9">
                <a:extLst>
                  <a:ext uri="{FF2B5EF4-FFF2-40B4-BE49-F238E27FC236}">
                    <a16:creationId xmlns:a16="http://schemas.microsoft.com/office/drawing/2014/main" id="{3FAF6AF3-9B01-4BEB-BB6B-08B3485119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0">
                <a:extLst>
                  <a:ext uri="{FF2B5EF4-FFF2-40B4-BE49-F238E27FC236}">
                    <a16:creationId xmlns:a16="http://schemas.microsoft.com/office/drawing/2014/main" id="{53F7FADA-61E9-4AAB-BED8-D6FD1BB5455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1">
                <a:extLst>
                  <a:ext uri="{FF2B5EF4-FFF2-40B4-BE49-F238E27FC236}">
                    <a16:creationId xmlns:a16="http://schemas.microsoft.com/office/drawing/2014/main" id="{46419F9F-3EEC-45FF-98BB-4F20D5347E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2">
                <a:extLst>
                  <a:ext uri="{FF2B5EF4-FFF2-40B4-BE49-F238E27FC236}">
                    <a16:creationId xmlns:a16="http://schemas.microsoft.com/office/drawing/2014/main" id="{1E081BCD-31AF-4E94-966D-497357D221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3">
                <a:extLst>
                  <a:ext uri="{FF2B5EF4-FFF2-40B4-BE49-F238E27FC236}">
                    <a16:creationId xmlns:a16="http://schemas.microsoft.com/office/drawing/2014/main" id="{5082EAA7-B95F-462F-8307-2C9EC1C35A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Freeform 14">
                <a:extLst>
                  <a:ext uri="{FF2B5EF4-FFF2-40B4-BE49-F238E27FC236}">
                    <a16:creationId xmlns:a16="http://schemas.microsoft.com/office/drawing/2014/main" id="{E9A57125-4B73-448E-B7B7-94380A928D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3" name="Freeform 15">
                <a:extLst>
                  <a:ext uri="{FF2B5EF4-FFF2-40B4-BE49-F238E27FC236}">
                    <a16:creationId xmlns:a16="http://schemas.microsoft.com/office/drawing/2014/main" id="{7290E834-81F0-42A1-B66B-33D4580573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Line 16">
                <a:extLst>
                  <a:ext uri="{FF2B5EF4-FFF2-40B4-BE49-F238E27FC236}">
                    <a16:creationId xmlns:a16="http://schemas.microsoft.com/office/drawing/2014/main" id="{C9FA5563-6ED2-4EAC-A8ED-DF71850ACD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5" name="Freeform 17">
                <a:extLst>
                  <a:ext uri="{FF2B5EF4-FFF2-40B4-BE49-F238E27FC236}">
                    <a16:creationId xmlns:a16="http://schemas.microsoft.com/office/drawing/2014/main" id="{50479572-5CA3-41F4-8BDC-F039335C2C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18">
                <a:extLst>
                  <a:ext uri="{FF2B5EF4-FFF2-40B4-BE49-F238E27FC236}">
                    <a16:creationId xmlns:a16="http://schemas.microsoft.com/office/drawing/2014/main" id="{4156CB6F-DF65-4A51-A840-7A4177BDF6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Freeform 19">
                <a:extLst>
                  <a:ext uri="{FF2B5EF4-FFF2-40B4-BE49-F238E27FC236}">
                    <a16:creationId xmlns:a16="http://schemas.microsoft.com/office/drawing/2014/main" id="{9252974F-88C0-4CAA-A42D-E94E2B7A6D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DE3974B2-2875-4AFE-A30A-6EE823E579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Rectangle 21">
                <a:extLst>
                  <a:ext uri="{FF2B5EF4-FFF2-40B4-BE49-F238E27FC236}">
                    <a16:creationId xmlns:a16="http://schemas.microsoft.com/office/drawing/2014/main" id="{948A52FE-E1B0-4297-BBBE-C860B4E3D3F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2">
                <a:extLst>
                  <a:ext uri="{FF2B5EF4-FFF2-40B4-BE49-F238E27FC236}">
                    <a16:creationId xmlns:a16="http://schemas.microsoft.com/office/drawing/2014/main" id="{C6E71B5D-6B02-417C-A0CF-4447C55F27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3">
                <a:extLst>
                  <a:ext uri="{FF2B5EF4-FFF2-40B4-BE49-F238E27FC236}">
                    <a16:creationId xmlns:a16="http://schemas.microsoft.com/office/drawing/2014/main" id="{0FB94710-B373-451B-84A2-947DDB4564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4">
                <a:extLst>
                  <a:ext uri="{FF2B5EF4-FFF2-40B4-BE49-F238E27FC236}">
                    <a16:creationId xmlns:a16="http://schemas.microsoft.com/office/drawing/2014/main" id="{4E47778B-FD55-4A2C-A53F-E548158C89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5">
                <a:extLst>
                  <a:ext uri="{FF2B5EF4-FFF2-40B4-BE49-F238E27FC236}">
                    <a16:creationId xmlns:a16="http://schemas.microsoft.com/office/drawing/2014/main" id="{DA2A4F49-8FC4-4F12-8707-A6CC117E58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6">
                <a:extLst>
                  <a:ext uri="{FF2B5EF4-FFF2-40B4-BE49-F238E27FC236}">
                    <a16:creationId xmlns:a16="http://schemas.microsoft.com/office/drawing/2014/main" id="{2293D140-51FA-484D-8464-785D8FD3DD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7">
                <a:extLst>
                  <a:ext uri="{FF2B5EF4-FFF2-40B4-BE49-F238E27FC236}">
                    <a16:creationId xmlns:a16="http://schemas.microsoft.com/office/drawing/2014/main" id="{AA66B21A-3C7F-426E-9C38-C0D6AEF130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28">
                <a:extLst>
                  <a:ext uri="{FF2B5EF4-FFF2-40B4-BE49-F238E27FC236}">
                    <a16:creationId xmlns:a16="http://schemas.microsoft.com/office/drawing/2014/main" id="{F22F8B0E-04B8-4D29-9E19-CACDAE6ABD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29">
                <a:extLst>
                  <a:ext uri="{FF2B5EF4-FFF2-40B4-BE49-F238E27FC236}">
                    <a16:creationId xmlns:a16="http://schemas.microsoft.com/office/drawing/2014/main" id="{E0D8C2CC-1759-4605-B3C9-DA4B1EF250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8" name="Freeform 30">
                <a:extLst>
                  <a:ext uri="{FF2B5EF4-FFF2-40B4-BE49-F238E27FC236}">
                    <a16:creationId xmlns:a16="http://schemas.microsoft.com/office/drawing/2014/main" id="{547A4BC3-AA95-4A78-AC23-65A4CE843B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9" name="Freeform 31">
                <a:extLst>
                  <a:ext uri="{FF2B5EF4-FFF2-40B4-BE49-F238E27FC236}">
                    <a16:creationId xmlns:a16="http://schemas.microsoft.com/office/drawing/2014/main" id="{93059BC9-C7C3-41F9-8BBA-7BF49FF602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49" name="Group 11">
              <a:extLst>
                <a:ext uri="{FF2B5EF4-FFF2-40B4-BE49-F238E27FC236}">
                  <a16:creationId xmlns:a16="http://schemas.microsoft.com/office/drawing/2014/main" id="{F335FE01-8192-4D2A-93F8-2F680F728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50" name="Freeform 32">
                <a:extLst>
                  <a:ext uri="{FF2B5EF4-FFF2-40B4-BE49-F238E27FC236}">
                    <a16:creationId xmlns:a16="http://schemas.microsoft.com/office/drawing/2014/main" id="{A150A82A-9896-4D5B-BAA5-0A7ECD0789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1" name="Freeform 33">
                <a:extLst>
                  <a:ext uri="{FF2B5EF4-FFF2-40B4-BE49-F238E27FC236}">
                    <a16:creationId xmlns:a16="http://schemas.microsoft.com/office/drawing/2014/main" id="{82641EF7-9CDB-40BE-A964-13F866165C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4">
                <a:extLst>
                  <a:ext uri="{FF2B5EF4-FFF2-40B4-BE49-F238E27FC236}">
                    <a16:creationId xmlns:a16="http://schemas.microsoft.com/office/drawing/2014/main" id="{A1D1CF16-B5BD-4021-9BA9-637569FC80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5">
                <a:extLst>
                  <a:ext uri="{FF2B5EF4-FFF2-40B4-BE49-F238E27FC236}">
                    <a16:creationId xmlns:a16="http://schemas.microsoft.com/office/drawing/2014/main" id="{FF13F72C-CC27-48A0-AC55-686AB9153E5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6">
                <a:extLst>
                  <a:ext uri="{FF2B5EF4-FFF2-40B4-BE49-F238E27FC236}">
                    <a16:creationId xmlns:a16="http://schemas.microsoft.com/office/drawing/2014/main" id="{0EC3BA8B-33ED-483D-935C-170AD0C4DC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7">
                <a:extLst>
                  <a:ext uri="{FF2B5EF4-FFF2-40B4-BE49-F238E27FC236}">
                    <a16:creationId xmlns:a16="http://schemas.microsoft.com/office/drawing/2014/main" id="{C4C451E6-48CE-4642-B51D-FE44840872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38">
                <a:extLst>
                  <a:ext uri="{FF2B5EF4-FFF2-40B4-BE49-F238E27FC236}">
                    <a16:creationId xmlns:a16="http://schemas.microsoft.com/office/drawing/2014/main" id="{0F88F098-E44C-4A45-AE2B-595A7B85275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Freeform 39">
                <a:extLst>
                  <a:ext uri="{FF2B5EF4-FFF2-40B4-BE49-F238E27FC236}">
                    <a16:creationId xmlns:a16="http://schemas.microsoft.com/office/drawing/2014/main" id="{5B782B5D-8B67-4CD5-A0B3-8067BBB328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1" name="Freeform 40">
                <a:extLst>
                  <a:ext uri="{FF2B5EF4-FFF2-40B4-BE49-F238E27FC236}">
                    <a16:creationId xmlns:a16="http://schemas.microsoft.com/office/drawing/2014/main" id="{897A4906-0942-4CD6-840D-0915E0C4D0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2" name="Rectangle 41">
                <a:extLst>
                  <a:ext uri="{FF2B5EF4-FFF2-40B4-BE49-F238E27FC236}">
                    <a16:creationId xmlns:a16="http://schemas.microsoft.com/office/drawing/2014/main" id="{D1131789-2DD5-462E-9FC9-E25021F5CF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152" name="Rectangle 50">
            <a:extLst>
              <a:ext uri="{FF2B5EF4-FFF2-40B4-BE49-F238E27FC236}">
                <a16:creationId xmlns:a16="http://schemas.microsoft.com/office/drawing/2014/main" id="{6BFC9644-673A-459F-B3C5-9310A4E50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3" name="Group 52">
            <a:extLst>
              <a:ext uri="{FF2B5EF4-FFF2-40B4-BE49-F238E27FC236}">
                <a16:creationId xmlns:a16="http://schemas.microsoft.com/office/drawing/2014/main" id="{4ADB9295-9645-4BF2-ADFD-75800B7FA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288" y="0"/>
            <a:ext cx="1220788" cy="6858001"/>
            <a:chOff x="-14288" y="0"/>
            <a:chExt cx="1220788" cy="6858001"/>
          </a:xfrm>
          <a:solidFill>
            <a:schemeClr val="bg2">
              <a:lumMod val="60000"/>
              <a:lumOff val="40000"/>
              <a:alpha val="60000"/>
            </a:schemeClr>
          </a:solidFill>
        </p:grpSpPr>
        <p:sp>
          <p:nvSpPr>
            <p:cNvPr id="54" name="Rectangle 5">
              <a:extLst>
                <a:ext uri="{FF2B5EF4-FFF2-40B4-BE49-F238E27FC236}">
                  <a16:creationId xmlns:a16="http://schemas.microsoft.com/office/drawing/2014/main" id="{95B061E9-E435-4E1B-B160-96584A1166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5" name="Freeform 6">
              <a:extLst>
                <a:ext uri="{FF2B5EF4-FFF2-40B4-BE49-F238E27FC236}">
                  <a16:creationId xmlns:a16="http://schemas.microsoft.com/office/drawing/2014/main" id="{3CD7972E-7D38-40EE-A80B-E2A848811E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4" name="Freeform 7">
              <a:extLst>
                <a:ext uri="{FF2B5EF4-FFF2-40B4-BE49-F238E27FC236}">
                  <a16:creationId xmlns:a16="http://schemas.microsoft.com/office/drawing/2014/main" id="{524A3B55-746F-419F-8CFF-5F3A4BE143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8">
              <a:extLst>
                <a:ext uri="{FF2B5EF4-FFF2-40B4-BE49-F238E27FC236}">
                  <a16:creationId xmlns:a16="http://schemas.microsoft.com/office/drawing/2014/main" id="{9C63219B-AD72-4494-935E-F5C70DB549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15B41FD2-05E2-44E7-8760-09E65D1C60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10">
              <a:extLst>
                <a:ext uri="{FF2B5EF4-FFF2-40B4-BE49-F238E27FC236}">
                  <a16:creationId xmlns:a16="http://schemas.microsoft.com/office/drawing/2014/main" id="{FE6D63D0-3347-4EE2-8F65-F1C32168FA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id="{538A46A3-DB16-45D5-B636-03EFE39FE9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5" name="Freeform 12">
              <a:extLst>
                <a:ext uri="{FF2B5EF4-FFF2-40B4-BE49-F238E27FC236}">
                  <a16:creationId xmlns:a16="http://schemas.microsoft.com/office/drawing/2014/main" id="{0B8A2B0E-823F-4BE8-9359-45143BB124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13">
              <a:extLst>
                <a:ext uri="{FF2B5EF4-FFF2-40B4-BE49-F238E27FC236}">
                  <a16:creationId xmlns:a16="http://schemas.microsoft.com/office/drawing/2014/main" id="{44516B3C-A8BE-46FC-B643-3DFEB7F28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14">
              <a:extLst>
                <a:ext uri="{FF2B5EF4-FFF2-40B4-BE49-F238E27FC236}">
                  <a16:creationId xmlns:a16="http://schemas.microsoft.com/office/drawing/2014/main" id="{59FD699C-3920-4E57-BE27-165A3F036C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15">
              <a:extLst>
                <a:ext uri="{FF2B5EF4-FFF2-40B4-BE49-F238E27FC236}">
                  <a16:creationId xmlns:a16="http://schemas.microsoft.com/office/drawing/2014/main" id="{0FB0C02E-3F53-4889-8ADF-80DBC43F69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Line 16">
              <a:extLst>
                <a:ext uri="{FF2B5EF4-FFF2-40B4-BE49-F238E27FC236}">
                  <a16:creationId xmlns:a16="http://schemas.microsoft.com/office/drawing/2014/main" id="{F8A0C89C-946F-4BCD-8A27-BB73E37FE5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66" name="Freeform 17">
              <a:extLst>
                <a:ext uri="{FF2B5EF4-FFF2-40B4-BE49-F238E27FC236}">
                  <a16:creationId xmlns:a16="http://schemas.microsoft.com/office/drawing/2014/main" id="{70C83EAF-4E92-4849-A240-B257871DC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6" name="Freeform 18">
              <a:extLst>
                <a:ext uri="{FF2B5EF4-FFF2-40B4-BE49-F238E27FC236}">
                  <a16:creationId xmlns:a16="http://schemas.microsoft.com/office/drawing/2014/main" id="{320FD164-4D7A-469C-B3F4-B926BFACF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19">
              <a:extLst>
                <a:ext uri="{FF2B5EF4-FFF2-40B4-BE49-F238E27FC236}">
                  <a16:creationId xmlns:a16="http://schemas.microsoft.com/office/drawing/2014/main" id="{F6E14D9A-4E63-48FF-95C5-9E8DDFF86C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7" name="Freeform 20">
              <a:extLst>
                <a:ext uri="{FF2B5EF4-FFF2-40B4-BE49-F238E27FC236}">
                  <a16:creationId xmlns:a16="http://schemas.microsoft.com/office/drawing/2014/main" id="{F3DCD24F-3CA8-4404-B22C-E4C928995F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Rectangle 21">
              <a:extLst>
                <a:ext uri="{FF2B5EF4-FFF2-40B4-BE49-F238E27FC236}">
                  <a16:creationId xmlns:a16="http://schemas.microsoft.com/office/drawing/2014/main" id="{8AD2E827-32A3-4BE4-9CC6-831562917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1" name="Freeform 22">
              <a:extLst>
                <a:ext uri="{FF2B5EF4-FFF2-40B4-BE49-F238E27FC236}">
                  <a16:creationId xmlns:a16="http://schemas.microsoft.com/office/drawing/2014/main" id="{47FB2CCC-1230-494F-B2D1-F05E5B8EDF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23">
              <a:extLst>
                <a:ext uri="{FF2B5EF4-FFF2-40B4-BE49-F238E27FC236}">
                  <a16:creationId xmlns:a16="http://schemas.microsoft.com/office/drawing/2014/main" id="{A5F44514-9274-47E3-9243-CA9356C166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8" name="Freeform 24">
              <a:extLst>
                <a:ext uri="{FF2B5EF4-FFF2-40B4-BE49-F238E27FC236}">
                  <a16:creationId xmlns:a16="http://schemas.microsoft.com/office/drawing/2014/main" id="{D06192CD-AD86-4DCA-8B53-4ACCA46583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25">
              <a:extLst>
                <a:ext uri="{FF2B5EF4-FFF2-40B4-BE49-F238E27FC236}">
                  <a16:creationId xmlns:a16="http://schemas.microsoft.com/office/drawing/2014/main" id="{99E9203A-21E4-46D8-981A-4B28CA320A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26">
              <a:extLst>
                <a:ext uri="{FF2B5EF4-FFF2-40B4-BE49-F238E27FC236}">
                  <a16:creationId xmlns:a16="http://schemas.microsoft.com/office/drawing/2014/main" id="{32FCE9B6-FB52-4045-8DCC-E5959B9A40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27">
              <a:extLst>
                <a:ext uri="{FF2B5EF4-FFF2-40B4-BE49-F238E27FC236}">
                  <a16:creationId xmlns:a16="http://schemas.microsoft.com/office/drawing/2014/main" id="{E4A7025C-CDE8-429A-BBB9-E7380C9623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28">
              <a:extLst>
                <a:ext uri="{FF2B5EF4-FFF2-40B4-BE49-F238E27FC236}">
                  <a16:creationId xmlns:a16="http://schemas.microsoft.com/office/drawing/2014/main" id="{A4EA0256-5DF5-437A-98A7-B79F3E6BB8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29">
              <a:extLst>
                <a:ext uri="{FF2B5EF4-FFF2-40B4-BE49-F238E27FC236}">
                  <a16:creationId xmlns:a16="http://schemas.microsoft.com/office/drawing/2014/main" id="{90C9433D-9E1C-493B-BEBD-C3081FFA32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30">
              <a:extLst>
                <a:ext uri="{FF2B5EF4-FFF2-40B4-BE49-F238E27FC236}">
                  <a16:creationId xmlns:a16="http://schemas.microsoft.com/office/drawing/2014/main" id="{352B39BB-F298-4285-A709-1FBA0CB72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31">
              <a:extLst>
                <a:ext uri="{FF2B5EF4-FFF2-40B4-BE49-F238E27FC236}">
                  <a16:creationId xmlns:a16="http://schemas.microsoft.com/office/drawing/2014/main" id="{31CAF2A0-CBA0-4E86-AA87-8750EC1AFB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B68DC1B-032E-41A3-9A5E-A6C9991B1C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9015" y="1093787"/>
            <a:ext cx="3059969" cy="469741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Conclusion</a:t>
            </a:r>
          </a:p>
        </p:txBody>
      </p:sp>
      <p:sp useBgFill="1">
        <p:nvSpPr>
          <p:cNvPr id="159" name="Round Diagonal Corner Rectangle 7">
            <a:extLst>
              <a:ext uri="{FF2B5EF4-FFF2-40B4-BE49-F238E27FC236}">
                <a16:creationId xmlns:a16="http://schemas.microsoft.com/office/drawing/2014/main" id="{7D1C411D-0818-4640-8657-2AF78250C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5084" y="0"/>
            <a:ext cx="7566916" cy="6848476"/>
          </a:xfrm>
          <a:prstGeom prst="round2DiagRect">
            <a:avLst>
              <a:gd name="adj1" fmla="val 0"/>
              <a:gd name="adj2" fmla="val 0"/>
            </a:avLst>
          </a:prstGeom>
          <a:ln w="1905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2CE155-EF19-448B-B057-55120D9C85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5467" y="1093788"/>
            <a:ext cx="5831944" cy="4697413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cap="none" dirty="0">
                <a:solidFill>
                  <a:schemeClr val="tx1"/>
                </a:solidFill>
              </a:rPr>
              <a:t>This Project was an enriching experience rewarding me with a greater understanding in the world of IOT. </a:t>
            </a: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cap="none" dirty="0">
                <a:solidFill>
                  <a:schemeClr val="tx1"/>
                </a:solidFill>
              </a:rPr>
              <a:t>The IOT is a big industry expanding at a very fast pace. </a:t>
            </a: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cap="none" dirty="0">
                <a:solidFill>
                  <a:schemeClr val="tx1"/>
                </a:solidFill>
              </a:rPr>
              <a:t>In this project I had to follow many steps to create a Home Security System.</a:t>
            </a: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cap="none" dirty="0">
                <a:solidFill>
                  <a:schemeClr val="tx1"/>
                </a:solidFill>
              </a:rPr>
              <a:t>I gained a new set of skills and a greater understanding of the pin on the Arduino Mega board and  the ESP32 board.</a:t>
            </a:r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cap="none" dirty="0">
                <a:solidFill>
                  <a:schemeClr val="tx1"/>
                </a:solidFill>
              </a:rPr>
              <a:t>I learned what the outputs and the inputs are how to connect them the right way and now I’m one step closer to my career in IOT. </a:t>
            </a:r>
          </a:p>
        </p:txBody>
      </p:sp>
    </p:spTree>
    <p:extLst>
      <p:ext uri="{BB962C8B-B14F-4D97-AF65-F5344CB8AC3E}">
        <p14:creationId xmlns:p14="http://schemas.microsoft.com/office/powerpoint/2010/main" val="1069428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31948-9F3B-4EA8-BF50-75AA94E53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1167614" y="1744394"/>
            <a:ext cx="2841675" cy="4529796"/>
          </a:xfrm>
        </p:spPr>
        <p:txBody>
          <a:bodyPr>
            <a:normAutofit/>
          </a:bodyPr>
          <a:lstStyle/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Components: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Arduino Mega 2560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Breadboard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Resistor 10kΩ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LEDs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Ultrasonic Sensor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Active Buzzer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Photoresistor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USB Type B cable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Complete Circuit with Red LED light ON.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en-US" dirty="0"/>
          </a:p>
        </p:txBody>
      </p:sp>
      <p:pic>
        <p:nvPicPr>
          <p:cNvPr id="4" name="Content Placeholder 4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91D3221C-681A-4A37-8612-204EBA2324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876" y="2924736"/>
            <a:ext cx="5861538" cy="35417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F007E3-36F4-4416-85B7-6C68D2076186}"/>
              </a:ext>
            </a:extLst>
          </p:cNvPr>
          <p:cNvSpPr txBox="1"/>
          <p:nvPr/>
        </p:nvSpPr>
        <p:spPr>
          <a:xfrm>
            <a:off x="4900245" y="1421228"/>
            <a:ext cx="4595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Inventory of Parts, Circuit Building, and Displaying Messages</a:t>
            </a:r>
          </a:p>
        </p:txBody>
      </p:sp>
    </p:spTree>
    <p:extLst>
      <p:ext uri="{BB962C8B-B14F-4D97-AF65-F5344CB8AC3E}">
        <p14:creationId xmlns:p14="http://schemas.microsoft.com/office/powerpoint/2010/main" val="195360692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03F90-DE55-4F91-909D-CB21E8BD3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Inventory of Parts, Circuit Building, and Displaying Messages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4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45991CB1-A33B-420D-B3C5-88D32AD620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249" y="2315131"/>
            <a:ext cx="8078327" cy="34104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03446B-8FD9-4189-BE56-0BA266B6296C}"/>
              </a:ext>
            </a:extLst>
          </p:cNvPr>
          <p:cNvSpPr txBox="1"/>
          <p:nvPr/>
        </p:nvSpPr>
        <p:spPr>
          <a:xfrm>
            <a:off x="2860431" y="1477108"/>
            <a:ext cx="5744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Serial Monitor Displaying name and LED on/off messages</a:t>
            </a:r>
          </a:p>
        </p:txBody>
      </p:sp>
    </p:spTree>
    <p:extLst>
      <p:ext uri="{BB962C8B-B14F-4D97-AF65-F5344CB8AC3E}">
        <p14:creationId xmlns:p14="http://schemas.microsoft.com/office/powerpoint/2010/main" val="3663260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8FEF4-EC76-4AC6-93E5-EA370B981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Door Sensor to Smart Home System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C2A57-714C-45F0-9050-61E4B705B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Circuit of door closed with Green LED on.</a:t>
            </a:r>
          </a:p>
          <a:p>
            <a:endParaRPr lang="en-US" dirty="0"/>
          </a:p>
        </p:txBody>
      </p:sp>
      <p:pic>
        <p:nvPicPr>
          <p:cNvPr id="4" name="Content Placeholder 4" descr="A circuit board with wires&#10;&#10;Description automatically generated with low confidence">
            <a:extLst>
              <a:ext uri="{FF2B5EF4-FFF2-40B4-BE49-F238E27FC236}">
                <a16:creationId xmlns:a16="http://schemas.microsoft.com/office/drawing/2014/main" id="{C23E1483-DB44-4648-B97D-A7B8F4D2C93E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01" b="1"/>
          <a:stretch/>
        </p:blipFill>
        <p:spPr>
          <a:xfrm rot="10800000">
            <a:off x="2354980" y="2860362"/>
            <a:ext cx="7106899" cy="354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410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BFF69-7E94-4AA0-9237-D93F9860B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Door Sensor to Smart Home System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57397-0360-4BDA-9494-20DEF57BF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Circuit of door open with green LED off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4FB732-87EE-490F-84A6-6AE2B4200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435" y="2784764"/>
            <a:ext cx="6982691" cy="354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7288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4F9CB-4152-41CA-960A-4B17A9792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Door Sensor to Smart Home System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6A62E-83C5-4A24-84F9-D5E31811D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Arduino Code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F7C49C-AE9F-4677-A8EF-ACA751499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3151" y="1898195"/>
            <a:ext cx="6096528" cy="457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74469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D5B77-AA97-4C1E-9101-A899A2106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Door Sensor to Smart Home System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E40D1-C0D5-42E4-AA28-0C1BCB5EF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Serial Monitor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CE8102-2FFF-4CE9-97E6-9299D8133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277" y="2397426"/>
            <a:ext cx="7548724" cy="402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1152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4BE09-885D-45FF-AA74-5BF49C7E0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Adding Distance Sensor to Smart Home System </a:t>
            </a:r>
            <a:br>
              <a:rPr lang="en-US" dirty="0"/>
            </a:br>
            <a:r>
              <a:rPr lang="en-US" dirty="0"/>
              <a:t>and Conducting Data Analysis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80AF7-DA77-42A5-9B43-D29F9EEE3B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Circuit with green LED 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90A9C3-C215-46CB-9832-E36002D56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809" y="2836985"/>
            <a:ext cx="7426602" cy="354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85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289</TotalTime>
  <Words>437</Words>
  <Application>Microsoft Office PowerPoint</Application>
  <PresentationFormat>Widescreen</PresentationFormat>
  <Paragraphs>51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Tw Cen MT</vt:lpstr>
      <vt:lpstr>Circuit</vt:lpstr>
      <vt:lpstr>Ceis101 course project  smart home automation &amp; security system</vt:lpstr>
      <vt:lpstr>Circuit along with code completed in tinkercard</vt:lpstr>
      <vt:lpstr>Components: Arduino Mega 2560 Breadboard Resistor 10kΩ LEDs Ultrasonic Sensor  Active Buzzer Photoresistor Wires USB Type B cable Complete Circuit with Red LED light ON. </vt:lpstr>
      <vt:lpstr>Inventory of Parts, Circuit Building, and Displaying Messages </vt:lpstr>
      <vt:lpstr>Adding Door Sensor to Smart Home System  </vt:lpstr>
      <vt:lpstr>Adding Door Sensor to Smart Home System </vt:lpstr>
      <vt:lpstr>Adding Door Sensor to Smart Home System </vt:lpstr>
      <vt:lpstr>Adding Door Sensor to Smart Home System </vt:lpstr>
      <vt:lpstr>Adding Distance Sensor to Smart Home System  and Conducting Data Analysis </vt:lpstr>
      <vt:lpstr>Adding Distance Sensor to Smart Home System  and Conducting Data Analysis </vt:lpstr>
      <vt:lpstr>Adding Distance Sensor to Smart Home System  and Conducting Data Analysis </vt:lpstr>
      <vt:lpstr>Adding Distance Sensor to Smart Home System  and Conducting Data Analysis </vt:lpstr>
      <vt:lpstr>Adding Distance Sensor to Smart Home System  and Conducting Data Analysis </vt:lpstr>
      <vt:lpstr>Adding Automated Light to Smart Home System </vt:lpstr>
      <vt:lpstr>Adding Automated Light to Smart Home System </vt:lpstr>
      <vt:lpstr>Adding Automated Light to Smart Home System </vt:lpstr>
      <vt:lpstr>Adding Automated Light to Smart Home System</vt:lpstr>
      <vt:lpstr>Challenges</vt:lpstr>
      <vt:lpstr>Career Skills Acquired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diallowill100@outlook.com</dc:creator>
  <cp:lastModifiedBy>diallowill100@outlook.com</cp:lastModifiedBy>
  <cp:revision>1</cp:revision>
  <dcterms:created xsi:type="dcterms:W3CDTF">2021-12-14T17:12:52Z</dcterms:created>
  <dcterms:modified xsi:type="dcterms:W3CDTF">2021-12-17T23:00:42Z</dcterms:modified>
</cp:coreProperties>
</file>